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3.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705" r:id="rId3"/>
    <p:sldMasterId id="2147483724" r:id="rId4"/>
    <p:sldMasterId id="2147483746" r:id="rId5"/>
    <p:sldMasterId id="2147483765" r:id="rId6"/>
  </p:sldMasterIdLst>
  <p:notesMasterIdLst>
    <p:notesMasterId r:id="rId32"/>
  </p:notesMasterIdLst>
  <p:sldIdLst>
    <p:sldId id="256" r:id="rId7"/>
    <p:sldId id="317" r:id="rId8"/>
    <p:sldId id="260" r:id="rId9"/>
    <p:sldId id="337" r:id="rId10"/>
    <p:sldId id="263" r:id="rId11"/>
    <p:sldId id="794" r:id="rId12"/>
    <p:sldId id="356" r:id="rId13"/>
    <p:sldId id="348" r:id="rId14"/>
    <p:sldId id="357" r:id="rId15"/>
    <p:sldId id="363" r:id="rId16"/>
    <p:sldId id="326" r:id="rId17"/>
    <p:sldId id="795" r:id="rId18"/>
    <p:sldId id="364" r:id="rId19"/>
    <p:sldId id="396" r:id="rId20"/>
    <p:sldId id="793" r:id="rId21"/>
    <p:sldId id="785" r:id="rId22"/>
    <p:sldId id="294" r:id="rId23"/>
    <p:sldId id="788" r:id="rId24"/>
    <p:sldId id="300" r:id="rId25"/>
    <p:sldId id="787" r:id="rId26"/>
    <p:sldId id="791" r:id="rId27"/>
    <p:sldId id="257" r:id="rId28"/>
    <p:sldId id="792" r:id="rId29"/>
    <p:sldId id="281" r:id="rId30"/>
    <p:sldId id="28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D03A9-960B-4709-B25A-3EB87151ADE0}"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85ED8-202B-4228-B870-C75137EC87F5}" type="slidenum">
              <a:rPr lang="en-US" smtClean="0"/>
              <a:t>‹#›</a:t>
            </a:fld>
            <a:endParaRPr lang="en-US"/>
          </a:p>
        </p:txBody>
      </p:sp>
    </p:spTree>
    <p:extLst>
      <p:ext uri="{BB962C8B-B14F-4D97-AF65-F5344CB8AC3E}">
        <p14:creationId xmlns:p14="http://schemas.microsoft.com/office/powerpoint/2010/main" val="318358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2D48B2-9EB0-4B37-9B35-FC11E2EA535A}" type="slidenum">
              <a:rPr kumimoji="0" lang="de-DE" sz="1200" b="0" i="0" u="none" strike="noStrike" kern="1200" cap="none" spc="0" normalizeH="0" baseline="0" noProof="0" smtClean="0">
                <a:ln>
                  <a:noFill/>
                </a:ln>
                <a:solidFill>
                  <a:prstClr val="black"/>
                </a:solidFill>
                <a:effectLst/>
                <a:uLnTx/>
                <a:uFillTx/>
                <a:latin typeface="Bosch Office San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Bosch Office Sans" pitchFamily="34" charset="0"/>
              <a:ea typeface="+mn-ea"/>
              <a:cs typeface="+mn-cs"/>
            </a:endParaRPr>
          </a:p>
        </p:txBody>
      </p:sp>
    </p:spTree>
    <p:extLst>
      <p:ext uri="{BB962C8B-B14F-4D97-AF65-F5344CB8AC3E}">
        <p14:creationId xmlns:p14="http://schemas.microsoft.com/office/powerpoint/2010/main" val="4165191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2D48B2-9EB0-4B37-9B35-FC11E2EA535A}" type="slidenum">
              <a:rPr kumimoji="0" lang="de-DE" sz="1200" b="0" i="0" u="none" strike="noStrike" kern="1200" cap="none" spc="0" normalizeH="0" baseline="0" noProof="0" smtClean="0">
                <a:ln>
                  <a:noFill/>
                </a:ln>
                <a:solidFill>
                  <a:prstClr val="black"/>
                </a:solidFill>
                <a:effectLst/>
                <a:uLnTx/>
                <a:uFillTx/>
                <a:latin typeface="Bosch Office San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Bosch Office Sans" pitchFamily="34" charset="0"/>
              <a:ea typeface="+mn-ea"/>
              <a:cs typeface="+mn-cs"/>
            </a:endParaRPr>
          </a:p>
        </p:txBody>
      </p:sp>
    </p:spTree>
    <p:extLst>
      <p:ext uri="{BB962C8B-B14F-4D97-AF65-F5344CB8AC3E}">
        <p14:creationId xmlns:p14="http://schemas.microsoft.com/office/powerpoint/2010/main" val="203926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2D48B2-9EB0-4B37-9B35-FC11E2EA535A}" type="slidenum">
              <a:rPr kumimoji="0" lang="de-DE" sz="1200" b="0" i="0" u="none" strike="noStrike" kern="1200" cap="none" spc="0" normalizeH="0" baseline="0" noProof="0" smtClean="0">
                <a:ln>
                  <a:noFill/>
                </a:ln>
                <a:solidFill>
                  <a:prstClr val="black"/>
                </a:solidFill>
                <a:effectLst/>
                <a:uLnTx/>
                <a:uFillTx/>
                <a:latin typeface="Bosch Office San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Bosch Office Sans" pitchFamily="34" charset="0"/>
              <a:ea typeface="+mn-ea"/>
              <a:cs typeface="+mn-cs"/>
            </a:endParaRPr>
          </a:p>
        </p:txBody>
      </p:sp>
    </p:spTree>
    <p:extLst>
      <p:ext uri="{BB962C8B-B14F-4D97-AF65-F5344CB8AC3E}">
        <p14:creationId xmlns:p14="http://schemas.microsoft.com/office/powerpoint/2010/main" val="3837147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2D48B2-9EB0-4B37-9B35-FC11E2EA535A}" type="slidenum">
              <a:rPr kumimoji="0" lang="de-DE" sz="1200" b="0" i="0" u="none" strike="noStrike" kern="1200" cap="none" spc="0" normalizeH="0" baseline="0" noProof="0" smtClean="0">
                <a:ln>
                  <a:noFill/>
                </a:ln>
                <a:solidFill>
                  <a:prstClr val="black"/>
                </a:solidFill>
                <a:effectLst/>
                <a:uLnTx/>
                <a:uFillTx/>
                <a:latin typeface="Bosch Office San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Bosch Office Sans" pitchFamily="34" charset="0"/>
              <a:ea typeface="+mn-ea"/>
              <a:cs typeface="+mn-cs"/>
            </a:endParaRPr>
          </a:p>
        </p:txBody>
      </p:sp>
    </p:spTree>
    <p:extLst>
      <p:ext uri="{BB962C8B-B14F-4D97-AF65-F5344CB8AC3E}">
        <p14:creationId xmlns:p14="http://schemas.microsoft.com/office/powerpoint/2010/main" val="2899083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2D48B2-9EB0-4B37-9B35-FC11E2EA535A}" type="slidenum">
              <a:rPr kumimoji="0" lang="de-DE" sz="1200" b="0" i="0" u="none" strike="noStrike" kern="1200" cap="none" spc="0" normalizeH="0" baseline="0" noProof="0" smtClean="0">
                <a:ln>
                  <a:noFill/>
                </a:ln>
                <a:solidFill>
                  <a:prstClr val="black"/>
                </a:solidFill>
                <a:effectLst/>
                <a:uLnTx/>
                <a:uFillTx/>
                <a:latin typeface="Bosch Office San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Bosch Office Sans" pitchFamily="34" charset="0"/>
              <a:ea typeface="+mn-ea"/>
              <a:cs typeface="+mn-cs"/>
            </a:endParaRPr>
          </a:p>
        </p:txBody>
      </p:sp>
    </p:spTree>
    <p:extLst>
      <p:ext uri="{BB962C8B-B14F-4D97-AF65-F5344CB8AC3E}">
        <p14:creationId xmlns:p14="http://schemas.microsoft.com/office/powerpoint/2010/main" val="1625370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2D48B2-9EB0-4B37-9B35-FC11E2EA535A}" type="slidenum">
              <a:rPr kumimoji="0" lang="de-DE" sz="1200" b="0" i="0" u="none" strike="noStrike" kern="1200" cap="none" spc="0" normalizeH="0" baseline="0" noProof="0" smtClean="0">
                <a:ln>
                  <a:noFill/>
                </a:ln>
                <a:solidFill>
                  <a:prstClr val="black"/>
                </a:solidFill>
                <a:effectLst/>
                <a:uLnTx/>
                <a:uFillTx/>
                <a:latin typeface="Bosch Office San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Bosch Office Sans" pitchFamily="34" charset="0"/>
              <a:ea typeface="+mn-ea"/>
              <a:cs typeface="+mn-cs"/>
            </a:endParaRPr>
          </a:p>
        </p:txBody>
      </p:sp>
    </p:spTree>
    <p:extLst>
      <p:ext uri="{BB962C8B-B14F-4D97-AF65-F5344CB8AC3E}">
        <p14:creationId xmlns:p14="http://schemas.microsoft.com/office/powerpoint/2010/main" val="2347880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2D48B2-9EB0-4B37-9B35-FC11E2EA535A}" type="slidenum">
              <a:rPr kumimoji="0" lang="de-DE" sz="1200" b="0" i="0" u="none" strike="noStrike" kern="1200" cap="none" spc="0" normalizeH="0" baseline="0" noProof="0" smtClean="0">
                <a:ln>
                  <a:noFill/>
                </a:ln>
                <a:solidFill>
                  <a:prstClr val="black"/>
                </a:solidFill>
                <a:effectLst/>
                <a:uLnTx/>
                <a:uFillTx/>
                <a:latin typeface="Bosch Office San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Bosch Office Sans" pitchFamily="34" charset="0"/>
              <a:ea typeface="+mn-ea"/>
              <a:cs typeface="+mn-cs"/>
            </a:endParaRPr>
          </a:p>
        </p:txBody>
      </p:sp>
    </p:spTree>
    <p:extLst>
      <p:ext uri="{BB962C8B-B14F-4D97-AF65-F5344CB8AC3E}">
        <p14:creationId xmlns:p14="http://schemas.microsoft.com/office/powerpoint/2010/main" val="3296581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wmf"/><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oleObject" Target="../embeddings/oleObject1.bin"/><Relationship Id="rId4"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w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w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w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wmf"/><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w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w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w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wmf"/><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5/5/2023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
        <p:nvSpPr>
          <p:cNvPr id="7" name="Rectangle 6">
            <a:extLst>
              <a:ext uri="{FF2B5EF4-FFF2-40B4-BE49-F238E27FC236}">
                <a16:creationId xmlns:a16="http://schemas.microsoft.com/office/drawing/2014/main" id="{3A04C101-942D-8465-C824-2DC36BA48099}"/>
              </a:ext>
            </a:extLst>
          </p:cNvPr>
          <p:cNvSpPr/>
          <p:nvPr userDrawn="1"/>
        </p:nvSpPr>
        <p:spPr>
          <a:xfrm>
            <a:off x="8063345" y="6221412"/>
            <a:ext cx="2723717" cy="527050"/>
          </a:xfrm>
          <a:prstGeom prst="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2ABDAA0-F7D6-32C5-8E5D-4524E5C3D8D5}"/>
              </a:ext>
            </a:extLst>
          </p:cNvPr>
          <p:cNvSpPr/>
          <p:nvPr userDrawn="1"/>
        </p:nvSpPr>
        <p:spPr>
          <a:xfrm>
            <a:off x="5167312" y="6221413"/>
            <a:ext cx="2319767" cy="527050"/>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3BB01B-23F9-5474-43CD-E714E4E56FA1}"/>
              </a:ext>
            </a:extLst>
          </p:cNvPr>
          <p:cNvSpPr/>
          <p:nvPr userDrawn="1"/>
        </p:nvSpPr>
        <p:spPr>
          <a:xfrm>
            <a:off x="2514599" y="6221413"/>
            <a:ext cx="2243137" cy="527050"/>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3 x 2 Contents ">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4335254" y="1440369"/>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5" hasCustomPrompt="1"/>
          </p:nvPr>
        </p:nvSpPr>
        <p:spPr>
          <a:xfrm>
            <a:off x="8442443" y="1440369"/>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2" hasCustomPrompt="1"/>
          </p:nvPr>
        </p:nvSpPr>
        <p:spPr>
          <a:xfrm>
            <a:off x="228066" y="3868995"/>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5"/>
          <p:cNvSpPr>
            <a:spLocks noGrp="1"/>
          </p:cNvSpPr>
          <p:nvPr>
            <p:ph sz="half" idx="4" hasCustomPrompt="1"/>
          </p:nvPr>
        </p:nvSpPr>
        <p:spPr>
          <a:xfrm>
            <a:off x="4335254" y="3868995"/>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6"/>
          <p:cNvSpPr>
            <a:spLocks noGrp="1"/>
          </p:cNvSpPr>
          <p:nvPr>
            <p:ph sz="half" idx="6" hasCustomPrompt="1"/>
          </p:nvPr>
        </p:nvSpPr>
        <p:spPr>
          <a:xfrm>
            <a:off x="8442443" y="3868995"/>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6" name="AttachmentRemark">
            <a:extLst>
              <a:ext uri="{FF2B5EF4-FFF2-40B4-BE49-F238E27FC236}">
                <a16:creationId xmlns:a16="http://schemas.microsoft.com/office/drawing/2014/main" id="{C680F8C7-4715-4E6C-829A-E87F16C03BB3}"/>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8CC4D98D-B6D0-4EAC-B595-B1B3F34F74E1}"/>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989443510"/>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2126">
          <p15:clr>
            <a:srgbClr val="FBAE40"/>
          </p15:clr>
        </p15:guide>
        <p15:guide id="9" pos="2457">
          <p15:clr>
            <a:srgbClr val="FBAE40"/>
          </p15:clr>
        </p15:guide>
        <p15:guide id="10" pos="4453">
          <p15:clr>
            <a:srgbClr val="FBAE40"/>
          </p15:clr>
        </p15:guide>
        <p15:guide id="11" pos="4782">
          <p15:clr>
            <a:srgbClr val="FBAE40"/>
          </p15:clr>
        </p15:guide>
        <p15:guide id="12" orient="horz" pos="2113">
          <p15:clr>
            <a:srgbClr val="FBAE40"/>
          </p15:clr>
        </p15:guide>
        <p15:guide id="13" orient="horz" pos="219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4 x 2 Contents ">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3198259" y="1440369"/>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6168452" y="1440371"/>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4"/>
          <p:cNvSpPr>
            <a:spLocks noGrp="1"/>
          </p:cNvSpPr>
          <p:nvPr>
            <p:ph sz="half" idx="7" hasCustomPrompt="1"/>
          </p:nvPr>
        </p:nvSpPr>
        <p:spPr>
          <a:xfrm>
            <a:off x="9138644" y="1440369"/>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5"/>
          <p:cNvSpPr>
            <a:spLocks noGrp="1"/>
          </p:cNvSpPr>
          <p:nvPr>
            <p:ph sz="half" idx="2" hasCustomPrompt="1"/>
          </p:nvPr>
        </p:nvSpPr>
        <p:spPr>
          <a:xfrm>
            <a:off x="228066"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6"/>
          <p:cNvSpPr>
            <a:spLocks noGrp="1"/>
          </p:cNvSpPr>
          <p:nvPr>
            <p:ph sz="half" idx="4" hasCustomPrompt="1"/>
          </p:nvPr>
        </p:nvSpPr>
        <p:spPr>
          <a:xfrm>
            <a:off x="3198259"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8" name="Content Placeholder 7">
            <a:extLst>
              <a:ext uri="{FF2B5EF4-FFF2-40B4-BE49-F238E27FC236}">
                <a16:creationId xmlns:a16="http://schemas.microsoft.com/office/drawing/2014/main" id="{B143799E-2832-49D7-9953-45BACACA7549}"/>
              </a:ext>
            </a:extLst>
          </p:cNvPr>
          <p:cNvSpPr>
            <a:spLocks noGrp="1"/>
          </p:cNvSpPr>
          <p:nvPr>
            <p:ph sz="half" idx="6" hasCustomPrompt="1"/>
          </p:nvPr>
        </p:nvSpPr>
        <p:spPr>
          <a:xfrm>
            <a:off x="6168452"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8"/>
          <p:cNvSpPr>
            <a:spLocks noGrp="1"/>
          </p:cNvSpPr>
          <p:nvPr>
            <p:ph sz="half" idx="8" hasCustomPrompt="1"/>
          </p:nvPr>
        </p:nvSpPr>
        <p:spPr>
          <a:xfrm>
            <a:off x="9138644"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1" name="AttachmentRemark">
            <a:extLst>
              <a:ext uri="{FF2B5EF4-FFF2-40B4-BE49-F238E27FC236}">
                <a16:creationId xmlns:a16="http://schemas.microsoft.com/office/drawing/2014/main" id="{60F530EA-2EFB-4DC6-BA26-465D18FD265B}"/>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C3FE2449-86F7-413D-AD74-17B8BDC576AB}"/>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677962165"/>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orient="horz" pos="2113">
          <p15:clr>
            <a:srgbClr val="FBAE40"/>
          </p15:clr>
        </p15:guide>
        <p15:guide id="9" orient="horz" pos="2192">
          <p15:clr>
            <a:srgbClr val="FBAE40"/>
          </p15:clr>
        </p15:guide>
        <p15:guide id="10" pos="1731">
          <p15:clr>
            <a:srgbClr val="FBAE40"/>
          </p15:clr>
        </p15:guide>
        <p15:guide id="11" pos="1810">
          <p15:clr>
            <a:srgbClr val="FBAE40"/>
          </p15:clr>
        </p15:guide>
        <p15:guide id="12" pos="3416">
          <p15:clr>
            <a:srgbClr val="FBAE40"/>
          </p15:clr>
        </p15:guide>
        <p15:guide id="13" pos="3497">
          <p15:clr>
            <a:srgbClr val="FBAE40"/>
          </p15:clr>
        </p15:guide>
        <p15:guide id="14" pos="5098">
          <p15:clr>
            <a:srgbClr val="FBAE40"/>
          </p15:clr>
        </p15:guide>
        <p15:guide id="15" pos="5177">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eadline only ">
    <p:spTree>
      <p:nvGrpSpPr>
        <p:cNvPr id="1" name=""/>
        <p:cNvGrpSpPr/>
        <p:nvPr/>
      </p:nvGrpSpPr>
      <p:grpSpPr>
        <a:xfrm>
          <a:off x="0" y="0"/>
          <a:ext cx="0" cy="0"/>
          <a:chOff x="0" y="0"/>
          <a:chExt cx="0" cy="0"/>
        </a:xfrm>
      </p:grpSpPr>
      <p:sp>
        <p:nvSpPr>
          <p:cNvPr id="4" name="Chapter_titleonly"/>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0" name="AttachmentRemark">
            <a:extLst>
              <a:ext uri="{FF2B5EF4-FFF2-40B4-BE49-F238E27FC236}">
                <a16:creationId xmlns:a16="http://schemas.microsoft.com/office/drawing/2014/main" id="{8883D326-CEAD-4903-8269-B2D194C3C224}"/>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5" name="Title 4">
            <a:extLst>
              <a:ext uri="{FF2B5EF4-FFF2-40B4-BE49-F238E27FC236}">
                <a16:creationId xmlns:a16="http://schemas.microsoft.com/office/drawing/2014/main" id="{5CC74776-286D-45CF-B42A-A491ED08BED4}"/>
              </a:ext>
            </a:extLst>
          </p:cNvPr>
          <p:cNvSpPr>
            <a:spLocks noGrp="1"/>
          </p:cNvSpPr>
          <p:nvPr>
            <p:ph type="title" hasCustomPrompt="1"/>
          </p:nvPr>
        </p:nvSpPr>
        <p:spPr/>
        <p:txBody>
          <a:bodyPr/>
          <a:lstStyle/>
          <a:p>
            <a:r>
              <a:rPr lang="en-US"/>
              <a:t>Add Slide Title</a:t>
            </a:r>
          </a:p>
        </p:txBody>
      </p:sp>
      <p:sp>
        <p:nvSpPr>
          <p:cNvPr id="2" name="Slide Number Placeholder 1">
            <a:extLst>
              <a:ext uri="{FF2B5EF4-FFF2-40B4-BE49-F238E27FC236}">
                <a16:creationId xmlns:a16="http://schemas.microsoft.com/office/drawing/2014/main" id="{9D4A29A7-9E35-4523-8421-38341F67C3EE}"/>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052714505"/>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slide ">
    <p:spTree>
      <p:nvGrpSpPr>
        <p:cNvPr id="1" name=""/>
        <p:cNvGrpSpPr/>
        <p:nvPr/>
      </p:nvGrpSpPr>
      <p:grpSpPr>
        <a:xfrm>
          <a:off x="0" y="0"/>
          <a:ext cx="0" cy="0"/>
          <a:chOff x="0" y="0"/>
          <a:chExt cx="0" cy="0"/>
        </a:xfrm>
      </p:grpSpPr>
      <p:sp>
        <p:nvSpPr>
          <p:cNvPr id="8" name="AttachmentRemark">
            <a:extLst>
              <a:ext uri="{FF2B5EF4-FFF2-40B4-BE49-F238E27FC236}">
                <a16:creationId xmlns:a16="http://schemas.microsoft.com/office/drawing/2014/main" id="{C868D9BE-A299-4D0B-87AF-B491FAE5FD28}"/>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570A8589-A8D2-4132-B89B-2FADFC125660}"/>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231553487"/>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7" orient="horz" pos="348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264E6-0B87-156E-17D5-4B1DEE17EE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872CB3-F61E-B6A2-FE14-B738964F21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F5AAE-F337-6F98-F9C1-376799614BD7}"/>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5" name="Footer Placeholder 4">
            <a:extLst>
              <a:ext uri="{FF2B5EF4-FFF2-40B4-BE49-F238E27FC236}">
                <a16:creationId xmlns:a16="http://schemas.microsoft.com/office/drawing/2014/main" id="{4364B844-28B3-47EB-AD63-638A51C3A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FD049-F251-EF06-705B-62BD3002B305}"/>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3771542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D1F8-3DB4-A54A-B8F4-BBC86A54A8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6645D6-0FE4-AC8F-29AC-E5C321C844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5632C-2185-972A-2A82-D0BB0C44077F}"/>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5" name="Footer Placeholder 4">
            <a:extLst>
              <a:ext uri="{FF2B5EF4-FFF2-40B4-BE49-F238E27FC236}">
                <a16:creationId xmlns:a16="http://schemas.microsoft.com/office/drawing/2014/main" id="{2384C706-017B-E689-45BB-35E856901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4BDBB-C756-A6B3-0B8A-DDE44E12913C}"/>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423499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2BA5-9962-C00F-5448-5CB8681725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EE679-1DBB-7936-40BB-CD4413AC5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FFFF54-F3F9-677E-1B53-F6D262032385}"/>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5" name="Footer Placeholder 4">
            <a:extLst>
              <a:ext uri="{FF2B5EF4-FFF2-40B4-BE49-F238E27FC236}">
                <a16:creationId xmlns:a16="http://schemas.microsoft.com/office/drawing/2014/main" id="{CE2023A6-D926-7035-76F8-52A6F31F2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5E2FB-5EC4-EE03-248A-31E908F5193C}"/>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3683965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A6C5-3EBB-8263-4240-7C5BF032E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061467-29CA-7E50-E3EB-10EF2E906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8E02D-EB7B-8F9B-B193-2DC1ACE3DF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FB8544-DC8E-6B9A-4E19-1635E84900D3}"/>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6" name="Footer Placeholder 5">
            <a:extLst>
              <a:ext uri="{FF2B5EF4-FFF2-40B4-BE49-F238E27FC236}">
                <a16:creationId xmlns:a16="http://schemas.microsoft.com/office/drawing/2014/main" id="{B58A5993-0D06-42F1-59C6-A4E7504F9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D09F5-5198-F34A-CBD9-ACBA672C9118}"/>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1163250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B50D5-8895-C1EA-1C60-5FA45B88A4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954F31-8113-82AA-FEE3-1AFBEA320F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01FD56-C05C-275C-FC20-3036AF7ED5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09A92B-30E0-F643-A15B-9A3A14DC6E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B4B928-4D68-5767-B358-C6CAB34939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5A8DB5-12D6-3578-070A-CBEB5A301D62}"/>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8" name="Footer Placeholder 7">
            <a:extLst>
              <a:ext uri="{FF2B5EF4-FFF2-40B4-BE49-F238E27FC236}">
                <a16:creationId xmlns:a16="http://schemas.microsoft.com/office/drawing/2014/main" id="{47222DCE-F8B2-9208-BCBD-6A2E817DAC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5AE0C4-FD3B-3F26-9C87-EF17A1B67737}"/>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484914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76C5-36D5-0470-90BD-1F00A3FE5E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93A5A7-3E21-37FE-153F-2E6EB7805CB1}"/>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4" name="Footer Placeholder 3">
            <a:extLst>
              <a:ext uri="{FF2B5EF4-FFF2-40B4-BE49-F238E27FC236}">
                <a16:creationId xmlns:a16="http://schemas.microsoft.com/office/drawing/2014/main" id="{E1304AD6-B94E-272D-CACE-AF6FC0865E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B09A09-1E0F-D2BF-1F29-1195F0C35081}"/>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2423149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53ACF-C37B-13A2-95A0-AA1281E0ECD8}"/>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3" name="Footer Placeholder 2">
            <a:extLst>
              <a:ext uri="{FF2B5EF4-FFF2-40B4-BE49-F238E27FC236}">
                <a16:creationId xmlns:a16="http://schemas.microsoft.com/office/drawing/2014/main" id="{65C91D98-7739-3BDE-4227-BD13510A03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5E175B-4794-6871-4A6F-B6DE333A7604}"/>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48292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0A60-4E97-356C-5EC3-29903F9B5A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FEE60E-548F-3D8C-214C-04BA4025DF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BC0A19-8A84-D3DB-BCB7-BA6FF17E9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CCF35-FB84-59B2-C829-EA38251095FD}"/>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6" name="Footer Placeholder 5">
            <a:extLst>
              <a:ext uri="{FF2B5EF4-FFF2-40B4-BE49-F238E27FC236}">
                <a16:creationId xmlns:a16="http://schemas.microsoft.com/office/drawing/2014/main" id="{F3D248CA-363D-1A92-3707-E72103F5A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7D096-E6DC-BA95-27C0-B64FF139704C}"/>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502190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CD0A-CDD7-E3D8-42CA-AB845452F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4F4F17-0979-8503-8880-3E90AA1999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B28422-2F22-7638-DB74-F98B7F929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DD9594-F3F4-76AF-3323-021B35CA5B59}"/>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6" name="Footer Placeholder 5">
            <a:extLst>
              <a:ext uri="{FF2B5EF4-FFF2-40B4-BE49-F238E27FC236}">
                <a16:creationId xmlns:a16="http://schemas.microsoft.com/office/drawing/2014/main" id="{9E2130DA-10EB-5900-CB9D-2823ED434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05AA5-7F70-560C-5471-A324C9E4371B}"/>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3676332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12D0-0F93-8574-E638-4CA45E0737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8DDC6-88D8-6B02-BD78-AB04EBDDF9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34396-8F84-ADC3-EB9D-223B265620E6}"/>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5" name="Footer Placeholder 4">
            <a:extLst>
              <a:ext uri="{FF2B5EF4-FFF2-40B4-BE49-F238E27FC236}">
                <a16:creationId xmlns:a16="http://schemas.microsoft.com/office/drawing/2014/main" id="{690384F6-32A8-C40F-4878-4BE467102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1FEC0-E1DE-E34B-89FD-1A5FA621AA3F}"/>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4081988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DCCC44-267D-CD42-C9D8-DA9A341E23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B54B87-A746-2AD7-8642-19FB20A305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A1F97-C654-D966-857A-694255F80724}"/>
              </a:ext>
            </a:extLst>
          </p:cNvPr>
          <p:cNvSpPr>
            <a:spLocks noGrp="1"/>
          </p:cNvSpPr>
          <p:nvPr>
            <p:ph type="dt" sz="half" idx="10"/>
          </p:nvPr>
        </p:nvSpPr>
        <p:spPr/>
        <p:txBody>
          <a:bodyPr/>
          <a:lstStyle/>
          <a:p>
            <a:fld id="{A88DE1C9-4324-4223-A4C0-5E50679C4327}" type="datetimeFigureOut">
              <a:rPr lang="en-US" smtClean="0"/>
              <a:t>5/5/2023</a:t>
            </a:fld>
            <a:endParaRPr lang="en-US"/>
          </a:p>
        </p:txBody>
      </p:sp>
      <p:sp>
        <p:nvSpPr>
          <p:cNvPr id="5" name="Footer Placeholder 4">
            <a:extLst>
              <a:ext uri="{FF2B5EF4-FFF2-40B4-BE49-F238E27FC236}">
                <a16:creationId xmlns:a16="http://schemas.microsoft.com/office/drawing/2014/main" id="{CA074691-629A-2C9B-8E8F-FEA6E5EC0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8C79FD-0D9D-93A4-9584-D5D5B5BF4DDA}"/>
              </a:ext>
            </a:extLst>
          </p:cNvPr>
          <p:cNvSpPr>
            <a:spLocks noGrp="1"/>
          </p:cNvSpPr>
          <p:nvPr>
            <p:ph type="sldNum" sz="quarter" idx="12"/>
          </p:nvPr>
        </p:nvSpPr>
        <p:spPr/>
        <p:txBody>
          <a:bodyPr/>
          <a:lstStyle/>
          <a:p>
            <a:fld id="{14F8BFC5-0009-4C1F-9632-035A41DE7489}" type="slidenum">
              <a:rPr lang="en-US" smtClean="0"/>
              <a:t>‹#›</a:t>
            </a:fld>
            <a:endParaRPr lang="en-US"/>
          </a:p>
        </p:txBody>
      </p:sp>
    </p:spTree>
    <p:extLst>
      <p:ext uri="{BB962C8B-B14F-4D97-AF65-F5344CB8AC3E}">
        <p14:creationId xmlns:p14="http://schemas.microsoft.com/office/powerpoint/2010/main" val="4226763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horizont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BF558F48-F6D6-4568-8DA6-55FAE81CC26F}"/>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608177" y="2892853"/>
            <a:ext cx="10301466" cy="1675485"/>
          </a:xfrm>
          <a:ln w="0">
            <a:noFill/>
          </a:ln>
          <a:effectLst/>
        </p:spPr>
        <p:txBody>
          <a:bodyPr anchor="b" anchorCtr="0">
            <a:normAutofit/>
          </a:bodyPr>
          <a:lstStyle>
            <a:lvl1pPr algn="l">
              <a:lnSpc>
                <a:spcPct val="100000"/>
              </a:lnSpc>
              <a:defRPr sz="4446" b="1" kern="0" cap="none" baseline="0">
                <a:solidFill>
                  <a:schemeClr val="tx1"/>
                </a:solidFill>
              </a:defRPr>
            </a:lvl1pPr>
          </a:lstStyle>
          <a:p>
            <a:r>
              <a:rPr lang="en-US" noProof="1"/>
              <a:t>Presentation title</a:t>
            </a:r>
          </a:p>
        </p:txBody>
      </p:sp>
      <p:sp>
        <p:nvSpPr>
          <p:cNvPr id="7" name="Text Placeholder 2">
            <a:extLst>
              <a:ext uri="{FF2B5EF4-FFF2-40B4-BE49-F238E27FC236}">
                <a16:creationId xmlns:a16="http://schemas.microsoft.com/office/drawing/2014/main" id="{77B0DFCC-F037-4745-849A-E2902A32AC76}"/>
              </a:ext>
            </a:extLst>
          </p:cNvPr>
          <p:cNvSpPr>
            <a:spLocks noGrp="1"/>
          </p:cNvSpPr>
          <p:nvPr>
            <p:ph type="body" sz="quarter" idx="1" hasCustomPrompt="1"/>
          </p:nvPr>
        </p:nvSpPr>
        <p:spPr>
          <a:xfrm>
            <a:off x="608177" y="4713579"/>
            <a:ext cx="10301466" cy="1394102"/>
          </a:xfrm>
        </p:spPr>
        <p:txBody>
          <a:bodyPr>
            <a:normAutofit/>
          </a:bodyPr>
          <a:lstStyle>
            <a:lvl1pPr marL="0" indent="0">
              <a:buFontTx/>
              <a:buNone/>
              <a:defRPr sz="2667"/>
            </a:lvl1pPr>
            <a:lvl2pPr marL="508132" indent="0">
              <a:buFontTx/>
              <a:buNone/>
              <a:defRPr/>
            </a:lvl2pPr>
            <a:lvl3pPr marL="1016264" indent="0">
              <a:buFontTx/>
              <a:buNone/>
              <a:defRPr/>
            </a:lvl3pPr>
            <a:lvl4pPr marL="1524396" indent="0">
              <a:buFontTx/>
              <a:buNone/>
              <a:defRPr/>
            </a:lvl4pPr>
            <a:lvl5pPr marL="1524396" indent="0">
              <a:buFontTx/>
              <a:buNone/>
              <a:defRPr/>
            </a:lvl5pPr>
          </a:lstStyle>
          <a:p>
            <a:pPr lvl="0"/>
            <a:r>
              <a:rPr lang="en-US" noProof="1"/>
              <a:t>Name, Department, Date</a:t>
            </a:r>
          </a:p>
        </p:txBody>
      </p:sp>
      <p:pic>
        <p:nvPicPr>
          <p:cNvPr id="4" name="SuperGraphic">
            <a:extLst>
              <a:ext uri="{FF2B5EF4-FFF2-40B4-BE49-F238E27FC236}">
                <a16:creationId xmlns:a16="http://schemas.microsoft.com/office/drawing/2014/main" id="{862C2846-F73C-4F37-B810-57D2567D11EB}"/>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528" cy="2285838"/>
          </a:xfrm>
          <a:prstGeom prst="rect">
            <a:avLst/>
          </a:prstGeom>
        </p:spPr>
      </p:pic>
    </p:spTree>
    <p:extLst>
      <p:ext uri="{BB962C8B-B14F-4D97-AF65-F5344CB8AC3E}">
        <p14:creationId xmlns:p14="http://schemas.microsoft.com/office/powerpoint/2010/main" val="2073845111"/>
      </p:ext>
    </p:extLst>
  </p:cSld>
  <p:clrMapOvr>
    <a:masterClrMapping/>
  </p:clrMapOvr>
  <p:hf sldNum="0" hdr="0" ftr="0" dt="0"/>
  <p:extLst>
    <p:ext uri="{DCECCB84-F9BA-43D5-87BE-67443E8EF086}">
      <p15:sldGuideLst xmlns:p15="http://schemas.microsoft.com/office/powerpoint/2012/main">
        <p15:guide id="1" pos="428">
          <p15:clr>
            <a:srgbClr val="FBAE40"/>
          </p15:clr>
        </p15:guide>
        <p15:guide id="2" pos="6185">
          <p15:clr>
            <a:srgbClr val="FBAE40"/>
          </p15:clr>
        </p15:guide>
        <p15:guide id="3" orient="horz" pos="1290">
          <p15:clr>
            <a:srgbClr val="FBAE40"/>
          </p15:clr>
        </p15:guide>
        <p15:guide id="4" orient="horz" pos="2590">
          <p15:clr>
            <a:srgbClr val="FBAE40"/>
          </p15:clr>
        </p15:guide>
        <p15:guide id="5" orient="horz" pos="2664">
          <p15:clr>
            <a:srgbClr val="FBAE40"/>
          </p15:clr>
        </p15:guide>
        <p15:guide id="6" orient="horz" pos="347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vertic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43858496-C239-47F8-BDF4-1C95D89182D0}"/>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3656162" y="1280490"/>
            <a:ext cx="7927662" cy="2272101"/>
          </a:xfrm>
          <a:ln w="0">
            <a:noFill/>
          </a:ln>
          <a:effectLst/>
        </p:spPr>
        <p:txBody>
          <a:bodyPr anchor="b" anchorCtr="0">
            <a:normAutofit/>
          </a:bodyPr>
          <a:lstStyle>
            <a:lvl1pPr algn="l">
              <a:lnSpc>
                <a:spcPct val="100000"/>
              </a:lnSpc>
              <a:defRPr sz="4446" b="1" kern="0" cap="none" baseline="0">
                <a:solidFill>
                  <a:schemeClr val="tx1"/>
                </a:solidFill>
              </a:defRPr>
            </a:lvl1pPr>
          </a:lstStyle>
          <a:p>
            <a:r>
              <a:rPr lang="en-US" noProof="1"/>
              <a:t>Presentation title</a:t>
            </a:r>
          </a:p>
        </p:txBody>
      </p:sp>
      <p:sp>
        <p:nvSpPr>
          <p:cNvPr id="4" name="Text Placeholder 2">
            <a:extLst>
              <a:ext uri="{FF2B5EF4-FFF2-40B4-BE49-F238E27FC236}">
                <a16:creationId xmlns:a16="http://schemas.microsoft.com/office/drawing/2014/main" id="{55C2B86F-C1CA-4E64-9221-A99B4E89D289}"/>
              </a:ext>
            </a:extLst>
          </p:cNvPr>
          <p:cNvSpPr>
            <a:spLocks noGrp="1"/>
          </p:cNvSpPr>
          <p:nvPr>
            <p:ph type="body" sz="quarter" idx="1" hasCustomPrompt="1"/>
          </p:nvPr>
        </p:nvSpPr>
        <p:spPr>
          <a:xfrm>
            <a:off x="3656162" y="3697830"/>
            <a:ext cx="7927662" cy="1394102"/>
          </a:xfrm>
        </p:spPr>
        <p:txBody>
          <a:bodyPr>
            <a:normAutofit/>
          </a:bodyPr>
          <a:lstStyle>
            <a:lvl1pPr marL="0" indent="0">
              <a:buFontTx/>
              <a:buNone/>
              <a:defRPr sz="2667"/>
            </a:lvl1pPr>
            <a:lvl2pPr marL="508132" indent="0">
              <a:buFontTx/>
              <a:buNone/>
              <a:defRPr/>
            </a:lvl2pPr>
            <a:lvl3pPr marL="1016264" indent="0">
              <a:buFontTx/>
              <a:buNone/>
              <a:defRPr/>
            </a:lvl3pPr>
            <a:lvl4pPr marL="1524396" indent="0">
              <a:buFontTx/>
              <a:buNone/>
              <a:defRPr/>
            </a:lvl4pPr>
            <a:lvl5pPr marL="1524396" indent="0">
              <a:buFontTx/>
              <a:buNone/>
              <a:defRPr/>
            </a:lvl5pPr>
          </a:lstStyle>
          <a:p>
            <a:pPr lvl="0"/>
            <a:r>
              <a:rPr lang="en-US" noProof="1"/>
              <a:t>Name, Department, Date</a:t>
            </a:r>
          </a:p>
        </p:txBody>
      </p:sp>
      <p:pic>
        <p:nvPicPr>
          <p:cNvPr id="3" name="SuperGraphic">
            <a:extLst>
              <a:ext uri="{FF2B5EF4-FFF2-40B4-BE49-F238E27FC236}">
                <a16:creationId xmlns:a16="http://schemas.microsoft.com/office/drawing/2014/main" id="{8E3B306C-041F-4487-8C98-1BF9B6BE172F}"/>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3048098" cy="6858000"/>
          </a:xfrm>
          <a:prstGeom prst="rect">
            <a:avLst/>
          </a:prstGeom>
        </p:spPr>
      </p:pic>
    </p:spTree>
    <p:extLst>
      <p:ext uri="{BB962C8B-B14F-4D97-AF65-F5344CB8AC3E}">
        <p14:creationId xmlns:p14="http://schemas.microsoft.com/office/powerpoint/2010/main" val="1758945441"/>
      </p:ext>
    </p:extLst>
  </p:cSld>
  <p:clrMapOvr>
    <a:masterClrMapping/>
  </p:clrMapOvr>
  <p:hf sldNum="0" hdr="0" ftr="0" dt="0"/>
  <p:extLst>
    <p:ext uri="{DCECCB84-F9BA-43D5-87BE-67443E8EF086}">
      <p15:sldGuideLst xmlns:p15="http://schemas.microsoft.com/office/powerpoint/2012/main">
        <p15:guide id="1" pos="2153">
          <p15:clr>
            <a:srgbClr val="FBAE40"/>
          </p15:clr>
        </p15:guide>
        <p15:guide id="2" pos="6491">
          <p15:clr>
            <a:srgbClr val="FBAE40"/>
          </p15:clr>
        </p15:guide>
        <p15:guide id="3" orient="horz" pos="2088">
          <p15:clr>
            <a:srgbClr val="FBAE40"/>
          </p15:clr>
        </p15:guide>
        <p15:guide id="4" orient="horz" pos="2014">
          <p15:clr>
            <a:srgbClr val="FBAE40"/>
          </p15:clr>
        </p15:guide>
        <p15:guide id="5" orient="horz" pos="347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pter horizont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E881C9CD-D10B-4CDB-B44D-3FBD5D07A516}"/>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6" name="Chapter_title">
            <a:extLst>
              <a:ext uri="{FF2B5EF4-FFF2-40B4-BE49-F238E27FC236}">
                <a16:creationId xmlns:a16="http://schemas.microsoft.com/office/drawing/2014/main" id="{EE80FFE3-B9B2-433E-9111-10990FD419AB}"/>
              </a:ext>
            </a:extLst>
          </p:cNvPr>
          <p:cNvSpPr>
            <a:spLocks noGrp="1"/>
          </p:cNvSpPr>
          <p:nvPr>
            <p:ph type="body" sz="quarter" idx="15" hasCustomPrompt="1"/>
          </p:nvPr>
        </p:nvSpPr>
        <p:spPr>
          <a:xfrm>
            <a:off x="608177" y="2892850"/>
            <a:ext cx="10301466" cy="3214829"/>
          </a:xfrm>
          <a:ln w="0">
            <a:noFill/>
          </a:ln>
          <a:effectLst/>
        </p:spPr>
        <p:txBody>
          <a:bodyPr anchor="t" anchorCtr="0">
            <a:normAutofit/>
          </a:bodyPr>
          <a:lstStyle>
            <a:lvl1pPr marL="0" indent="0" algn="l">
              <a:lnSpc>
                <a:spcPct val="100000"/>
              </a:lnSpc>
              <a:spcBef>
                <a:spcPts val="0"/>
              </a:spcBef>
              <a:buFontTx/>
              <a:buNone/>
              <a:defRPr sz="4446" b="1" kern="0" cap="none" baseline="0">
                <a:solidFill>
                  <a:schemeClr val="tx1"/>
                </a:solidFill>
              </a:defRPr>
            </a:lvl1pPr>
          </a:lstStyle>
          <a:p>
            <a:r>
              <a:rPr lang="en-US" noProof="1"/>
              <a:t>Chapter title</a:t>
            </a:r>
          </a:p>
        </p:txBody>
      </p:sp>
      <p:sp>
        <p:nvSpPr>
          <p:cNvPr id="3" name="RectangleCol">
            <a:extLst>
              <a:ext uri="{FF2B5EF4-FFF2-40B4-BE49-F238E27FC236}">
                <a16:creationId xmlns:a16="http://schemas.microsoft.com/office/drawing/2014/main" id="{5DD958C9-7251-4FEC-9785-C1A6CE9F6847}"/>
              </a:ext>
            </a:extLst>
          </p:cNvPr>
          <p:cNvSpPr>
            <a:spLocks noSelect="1" noChangeAspect="1"/>
          </p:cNvSpPr>
          <p:nvPr userDrawn="1"/>
        </p:nvSpPr>
        <p:spPr>
          <a:xfrm>
            <a:off x="1" y="110"/>
            <a:ext cx="12192000" cy="2284587"/>
          </a:xfrm>
          <a:prstGeom prst="rect">
            <a:avLst/>
          </a:prstGeom>
          <a:solidFill>
            <a:schemeClr val="accent1"/>
          </a:solidFill>
          <a:ln w="9525" cap="flat" cmpd="sng" algn="ctr">
            <a:noFill/>
            <a:prstDash val="solid"/>
          </a:ln>
          <a:effectLst/>
        </p:spPr>
        <p:txBody>
          <a:bodyPr rtlCol="0" anchor="ctr"/>
          <a:lstStyle/>
          <a:p>
            <a:pPr marL="0" marR="0" indent="0" algn="ctr" defTabSz="1016264" eaLnBrk="1" fontAlgn="auto" latinLnBrk="0" hangingPunct="1">
              <a:lnSpc>
                <a:spcPct val="100000"/>
              </a:lnSpc>
              <a:spcBef>
                <a:spcPts val="0"/>
              </a:spcBef>
              <a:spcAft>
                <a:spcPts val="0"/>
              </a:spcAft>
              <a:buClrTx/>
              <a:buSzTx/>
              <a:buFontTx/>
              <a:buNone/>
              <a:tabLst/>
            </a:pPr>
            <a:endParaRPr kumimoji="0" lang="de-DE" sz="2001"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4" name="Text Placeholder 3">
            <a:extLst>
              <a:ext uri="{FF2B5EF4-FFF2-40B4-BE49-F238E27FC236}">
                <a16:creationId xmlns:a16="http://schemas.microsoft.com/office/drawing/2014/main" id="{D9EAE105-4DC3-4775-A78C-B758C32ACFF6}"/>
              </a:ext>
            </a:extLst>
          </p:cNvPr>
          <p:cNvSpPr>
            <a:spLocks noGrp="1"/>
          </p:cNvSpPr>
          <p:nvPr>
            <p:ph type="ctrTitle" hasCustomPrompt="1"/>
          </p:nvPr>
        </p:nvSpPr>
        <p:spPr>
          <a:xfrm>
            <a:off x="517684" y="109"/>
            <a:ext cx="2453979" cy="2284587"/>
          </a:xfrm>
        </p:spPr>
        <p:txBody>
          <a:bodyPr bIns="72000" anchor="ctr"/>
          <a:lstStyle>
            <a:lvl1pPr marL="0" indent="0">
              <a:lnSpc>
                <a:spcPct val="100000"/>
              </a:lnSpc>
              <a:spcBef>
                <a:spcPts val="556"/>
              </a:spcBef>
              <a:buFontTx/>
              <a:buNone/>
              <a:defRPr sz="16671" b="1" kern="0" baseline="0">
                <a:solidFill>
                  <a:schemeClr val="bg1"/>
                </a:solidFill>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a:t>00</a:t>
            </a:r>
          </a:p>
        </p:txBody>
      </p:sp>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Tree>
    <p:extLst>
      <p:ext uri="{BB962C8B-B14F-4D97-AF65-F5344CB8AC3E}">
        <p14:creationId xmlns:p14="http://schemas.microsoft.com/office/powerpoint/2010/main" val="1604604197"/>
      </p:ext>
    </p:extLst>
  </p:cSld>
  <p:clrMapOvr>
    <a:masterClrMapping/>
  </p:clrMapOvr>
  <p:hf sldNum="0" hdr="0" ftr="0" dt="0"/>
  <p:extLst>
    <p:ext uri="{DCECCB84-F9BA-43D5-87BE-67443E8EF086}">
      <p15:sldGuideLst xmlns:p15="http://schemas.microsoft.com/office/powerpoint/2012/main">
        <p15:guide id="1" pos="342">
          <p15:clr>
            <a:srgbClr val="FBAE40"/>
          </p15:clr>
        </p15:guide>
        <p15:guide id="2" pos="6165">
          <p15:clr>
            <a:srgbClr val="FBAE40"/>
          </p15:clr>
        </p15:guide>
        <p15:guide id="3" orient="horz" pos="1557">
          <p15:clr>
            <a:srgbClr val="FBAE40"/>
          </p15:clr>
        </p15:guide>
        <p15:guide id="4" orient="horz" pos="28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ter vertical ">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E5083679-3829-4F0B-9E1A-B4E6F314AFD2}"/>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6" name="Chapter_title">
            <a:extLst>
              <a:ext uri="{FF2B5EF4-FFF2-40B4-BE49-F238E27FC236}">
                <a16:creationId xmlns:a16="http://schemas.microsoft.com/office/drawing/2014/main" id="{EE80FFE3-B9B2-433E-9111-10990FD419AB}"/>
              </a:ext>
            </a:extLst>
          </p:cNvPr>
          <p:cNvSpPr>
            <a:spLocks noGrp="1"/>
          </p:cNvSpPr>
          <p:nvPr>
            <p:ph type="body" sz="quarter" idx="15" hasCustomPrompt="1"/>
          </p:nvPr>
        </p:nvSpPr>
        <p:spPr>
          <a:xfrm>
            <a:off x="3645312" y="1333760"/>
            <a:ext cx="7860876" cy="3492881"/>
          </a:xfrm>
          <a:ln w="0">
            <a:noFill/>
          </a:ln>
          <a:effectLst/>
        </p:spPr>
        <p:txBody>
          <a:bodyPr anchor="t" anchorCtr="0">
            <a:normAutofit/>
          </a:bodyPr>
          <a:lstStyle>
            <a:lvl1pPr marL="0" indent="0" algn="l">
              <a:lnSpc>
                <a:spcPct val="100000"/>
              </a:lnSpc>
              <a:spcBef>
                <a:spcPts val="0"/>
              </a:spcBef>
              <a:buFontTx/>
              <a:buNone/>
              <a:defRPr sz="4446" b="1" kern="0" cap="none" baseline="0">
                <a:solidFill>
                  <a:schemeClr val="tx1"/>
                </a:solidFill>
              </a:defRPr>
            </a:lvl1pPr>
          </a:lstStyle>
          <a:p>
            <a:r>
              <a:rPr lang="en-US" noProof="1"/>
              <a:t>Chapter title</a:t>
            </a:r>
          </a:p>
        </p:txBody>
      </p:sp>
      <p:sp>
        <p:nvSpPr>
          <p:cNvPr id="3" name="RectangleCol">
            <a:extLst>
              <a:ext uri="{FF2B5EF4-FFF2-40B4-BE49-F238E27FC236}">
                <a16:creationId xmlns:a16="http://schemas.microsoft.com/office/drawing/2014/main" id="{5DD958C9-7251-4FEC-9785-C1A6CE9F6847}"/>
              </a:ext>
            </a:extLst>
          </p:cNvPr>
          <p:cNvSpPr>
            <a:spLocks noSelect="1" noChangeAspect="1"/>
          </p:cNvSpPr>
          <p:nvPr userDrawn="1"/>
        </p:nvSpPr>
        <p:spPr>
          <a:xfrm>
            <a:off x="-1" y="110"/>
            <a:ext cx="3044881" cy="6857890"/>
          </a:xfrm>
          <a:prstGeom prst="rect">
            <a:avLst/>
          </a:prstGeom>
          <a:solidFill>
            <a:schemeClr val="accent1"/>
          </a:solidFill>
          <a:ln w="9525" cap="flat" cmpd="sng" algn="ctr">
            <a:noFill/>
            <a:prstDash val="solid"/>
          </a:ln>
          <a:effectLst/>
        </p:spPr>
        <p:txBody>
          <a:bodyPr rtlCol="0" anchor="ctr"/>
          <a:lstStyle/>
          <a:p>
            <a:pPr marL="0" marR="0" indent="0" algn="ctr" defTabSz="1016264" eaLnBrk="1" fontAlgn="auto" latinLnBrk="0" hangingPunct="1">
              <a:lnSpc>
                <a:spcPct val="100000"/>
              </a:lnSpc>
              <a:spcBef>
                <a:spcPts val="0"/>
              </a:spcBef>
              <a:spcAft>
                <a:spcPts val="0"/>
              </a:spcAft>
              <a:buClrTx/>
              <a:buSzTx/>
              <a:buFontTx/>
              <a:buNone/>
              <a:tabLst/>
            </a:pPr>
            <a:endParaRPr kumimoji="0" lang="de-DE" sz="2001"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4" name="Text Placeholder 3">
            <a:extLst>
              <a:ext uri="{FF2B5EF4-FFF2-40B4-BE49-F238E27FC236}">
                <a16:creationId xmlns:a16="http://schemas.microsoft.com/office/drawing/2014/main" id="{D9EAE105-4DC3-4775-A78C-B758C32ACFF6}"/>
              </a:ext>
            </a:extLst>
          </p:cNvPr>
          <p:cNvSpPr>
            <a:spLocks noGrp="1"/>
          </p:cNvSpPr>
          <p:nvPr>
            <p:ph type="ctrTitle" hasCustomPrompt="1"/>
          </p:nvPr>
        </p:nvSpPr>
        <p:spPr>
          <a:xfrm>
            <a:off x="516149" y="110"/>
            <a:ext cx="2453979" cy="2284587"/>
          </a:xfrm>
        </p:spPr>
        <p:txBody>
          <a:bodyPr bIns="72000" anchor="ctr"/>
          <a:lstStyle>
            <a:lvl1pPr marL="0" indent="0">
              <a:lnSpc>
                <a:spcPct val="100000"/>
              </a:lnSpc>
              <a:spcBef>
                <a:spcPts val="556"/>
              </a:spcBef>
              <a:buFontTx/>
              <a:buNone/>
              <a:defRPr sz="16671" b="1" kern="0" baseline="0">
                <a:solidFill>
                  <a:schemeClr val="bg1"/>
                </a:solidFill>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a:t>00</a:t>
            </a:r>
          </a:p>
        </p:txBody>
      </p:sp>
      <p:pic>
        <p:nvPicPr>
          <p:cNvPr id="5" name="SuperGraphic">
            <a:extLst>
              <a:ext uri="{FF2B5EF4-FFF2-40B4-BE49-F238E27FC236}">
                <a16:creationId xmlns:a16="http://schemas.microsoft.com/office/drawing/2014/main" id="{B93399BE-B0B2-44B3-8FAE-18A968B3CDA4}"/>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15505" y="1"/>
            <a:ext cx="76202" cy="6858000"/>
          </a:xfrm>
          <a:prstGeom prst="rect">
            <a:avLst/>
          </a:prstGeom>
        </p:spPr>
      </p:pic>
    </p:spTree>
    <p:extLst>
      <p:ext uri="{BB962C8B-B14F-4D97-AF65-F5344CB8AC3E}">
        <p14:creationId xmlns:p14="http://schemas.microsoft.com/office/powerpoint/2010/main" val="2607196985"/>
      </p:ext>
    </p:extLst>
  </p:cSld>
  <p:clrMapOvr>
    <a:masterClrMapping/>
  </p:clrMapOvr>
  <p:hf sldNum="0" hdr="0" ftr="0" dt="0"/>
  <p:extLst>
    <p:ext uri="{DCECCB84-F9BA-43D5-87BE-67443E8EF086}">
      <p15:sldGuideLst xmlns:p15="http://schemas.microsoft.com/office/powerpoint/2012/main">
        <p15:guide id="1" pos="2064">
          <p15:clr>
            <a:srgbClr val="FBAE40"/>
          </p15:clr>
        </p15:guide>
        <p15:guide id="2" pos="6165">
          <p15:clr>
            <a:srgbClr val="FBAE40"/>
          </p15:clr>
        </p15:guide>
        <p15:guide id="3" orient="horz" pos="754">
          <p15:clr>
            <a:srgbClr val="FBAE40"/>
          </p15:clr>
        </p15:guide>
        <p15:guide id="4" orient="horz" pos="2738">
          <p15:clr>
            <a:srgbClr val="FBAE40"/>
          </p15:clr>
        </p15:guide>
        <p15:guide id="5" pos="29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picture without text ">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926F8EF2-FFD9-4D48-A076-77C0B811BAB0}"/>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1" y="0"/>
            <a:ext cx="12192000" cy="6153582"/>
          </a:xfrm>
          <a:blipFill dpi="0" rotWithShape="1">
            <a:blip r:embed="rId4">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Tree>
    <p:extLst>
      <p:ext uri="{BB962C8B-B14F-4D97-AF65-F5344CB8AC3E}">
        <p14:creationId xmlns:p14="http://schemas.microsoft.com/office/powerpoint/2010/main" val="850055777"/>
      </p:ext>
    </p:extLst>
  </p:cSld>
  <p:clrMapOvr>
    <a:masterClrMapping/>
  </p:clrMapOvr>
  <p:hf sldNum="0" hdr="0" ftr="0" dt="0"/>
  <p:extLst>
    <p:ext uri="{DCECCB84-F9BA-43D5-87BE-67443E8EF086}">
      <p15:sldGuideLst xmlns:p15="http://schemas.microsoft.com/office/powerpoint/2012/main">
        <p15:guide id="4" orient="horz" pos="348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ext ">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B77066FA-8AE8-47E2-8A79-1355389EE471}"/>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
        <p:nvSpPr>
          <p:cNvPr id="9" name="Picture Placeholder 4">
            <a:extLst>
              <a:ext uri="{FF2B5EF4-FFF2-40B4-BE49-F238E27FC236}">
                <a16:creationId xmlns:a16="http://schemas.microsoft.com/office/drawing/2014/main" id="{E3AE72B7-66D7-4755-9A92-9BAA3A80886F}"/>
              </a:ext>
            </a:extLst>
          </p:cNvPr>
          <p:cNvSpPr>
            <a:spLocks noGrp="1"/>
          </p:cNvSpPr>
          <p:nvPr>
            <p:ph type="pic" sz="quarter" idx="1" hasCustomPrompt="1"/>
          </p:nvPr>
        </p:nvSpPr>
        <p:spPr>
          <a:xfrm>
            <a:off x="1" y="0"/>
            <a:ext cx="12192000" cy="6153582"/>
          </a:xfrm>
          <a:blipFill dpi="0" rotWithShape="1">
            <a:blip r:embed="rId4">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
        <p:nvSpPr>
          <p:cNvPr id="3" name="Text Placeholder 2">
            <a:extLst>
              <a:ext uri="{FF2B5EF4-FFF2-40B4-BE49-F238E27FC236}">
                <a16:creationId xmlns:a16="http://schemas.microsoft.com/office/drawing/2014/main" id="{D346B548-69AA-497B-BD64-E14E4F9EA5F6}"/>
              </a:ext>
            </a:extLst>
          </p:cNvPr>
          <p:cNvSpPr>
            <a:spLocks noGrp="1"/>
          </p:cNvSpPr>
          <p:nvPr>
            <p:ph type="body" sz="quarter" idx="2" hasCustomPrompt="1"/>
          </p:nvPr>
        </p:nvSpPr>
        <p:spPr>
          <a:xfrm>
            <a:off x="452131" y="1152296"/>
            <a:ext cx="4201216" cy="2760710"/>
          </a:xfrm>
          <a:solidFill>
            <a:schemeClr val="bg1"/>
          </a:solidFill>
        </p:spPr>
        <p:txBody>
          <a:bodyPr lIns="252000" tIns="216000" rIns="252000" bIns="216000">
            <a:normAutofit/>
          </a:bodyPr>
          <a:lstStyle>
            <a:lvl1pPr marL="0" indent="0">
              <a:buFontTx/>
              <a:buNone/>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noProof="1"/>
              <a:t>Add Text</a:t>
            </a:r>
          </a:p>
        </p:txBody>
      </p:sp>
    </p:spTree>
    <p:extLst>
      <p:ext uri="{BB962C8B-B14F-4D97-AF65-F5344CB8AC3E}">
        <p14:creationId xmlns:p14="http://schemas.microsoft.com/office/powerpoint/2010/main" val="2637806899"/>
      </p:ext>
    </p:extLst>
  </p:cSld>
  <p:clrMapOvr>
    <a:masterClrMapping/>
  </p:clrMapOvr>
  <p:hf sldNum="0" hdr="0" ftr="0" dt="0"/>
  <p:extLst>
    <p:ext uri="{DCECCB84-F9BA-43D5-87BE-67443E8EF086}">
      <p15:sldGuideLst xmlns:p15="http://schemas.microsoft.com/office/powerpoint/2012/main">
        <p15:guide id="4" orient="horz" pos="348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plit horizontal ">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1630DC1C-C3C8-477E-AC19-4DC706EB4992}"/>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1" y="0"/>
            <a:ext cx="12192000" cy="3428882"/>
          </a:xfrm>
          <a:blipFill dpi="0" rotWithShape="1">
            <a:blip r:embed="rId4">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
        <p:nvSpPr>
          <p:cNvPr id="4" name="Text Placeholder 2">
            <a:extLst>
              <a:ext uri="{FF2B5EF4-FFF2-40B4-BE49-F238E27FC236}">
                <a16:creationId xmlns:a16="http://schemas.microsoft.com/office/drawing/2014/main" id="{990CB4FC-C276-4DB5-A6E3-49DD9BC66B63}"/>
              </a:ext>
            </a:extLst>
          </p:cNvPr>
          <p:cNvSpPr>
            <a:spLocks noGrp="1"/>
          </p:cNvSpPr>
          <p:nvPr>
            <p:ph type="body" sz="quarter" idx="2" hasCustomPrompt="1"/>
          </p:nvPr>
        </p:nvSpPr>
        <p:spPr>
          <a:xfrm>
            <a:off x="228065" y="3885116"/>
            <a:ext cx="11735396" cy="2268465"/>
          </a:xfrm>
        </p:spPr>
        <p:txBody>
          <a:bodyPr lIns="0" tIns="0" rIns="0" bIns="0">
            <a:normAutofit/>
          </a:bodyPr>
          <a:lstStyle>
            <a:lvl1pPr marL="0" indent="0">
              <a:buFontTx/>
              <a:buNone/>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noProof="1"/>
              <a:t>Add Text</a:t>
            </a:r>
          </a:p>
        </p:txBody>
      </p:sp>
    </p:spTree>
    <p:extLst>
      <p:ext uri="{BB962C8B-B14F-4D97-AF65-F5344CB8AC3E}">
        <p14:creationId xmlns:p14="http://schemas.microsoft.com/office/powerpoint/2010/main" val="3163713229"/>
      </p:ext>
    </p:extLst>
  </p:cSld>
  <p:clrMapOvr>
    <a:masterClrMapping/>
  </p:clrMapOvr>
  <p:hf sldNum="0" hdr="0" ftr="0" dt="0"/>
  <p:extLst>
    <p:ext uri="{DCECCB84-F9BA-43D5-87BE-67443E8EF086}">
      <p15:sldGuideLst xmlns:p15="http://schemas.microsoft.com/office/powerpoint/2012/main">
        <p15:guide id="1" pos="128">
          <p15:clr>
            <a:srgbClr val="FBAE40"/>
          </p15:clr>
        </p15:guide>
        <p15:guide id="2" pos="6784">
          <p15:clr>
            <a:srgbClr val="FBAE40"/>
          </p15:clr>
        </p15:guide>
        <p15:guide id="3" orient="horz" pos="1949">
          <p15:clr>
            <a:srgbClr val="FBAE40"/>
          </p15:clr>
        </p15:guide>
        <p15:guide id="4" orient="horz" pos="3489">
          <p15:clr>
            <a:srgbClr val="FBAE40"/>
          </p15:clr>
        </p15:guide>
        <p15:guide id="5" orient="horz" pos="22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plit vertical ">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FD4E5E48-387B-4CE0-80BE-1097F697DAD5}"/>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0" y="0"/>
            <a:ext cx="6097764" cy="6857763"/>
          </a:xfrm>
          <a:blipFill dpi="0" rotWithShape="1">
            <a:blip r:embed="rId3">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
        <p:nvSpPr>
          <p:cNvPr id="4" name="Text Placeholder 2">
            <a:extLst>
              <a:ext uri="{FF2B5EF4-FFF2-40B4-BE49-F238E27FC236}">
                <a16:creationId xmlns:a16="http://schemas.microsoft.com/office/drawing/2014/main" id="{D6647D1E-89E9-4244-B52F-555902731C7A}"/>
              </a:ext>
            </a:extLst>
          </p:cNvPr>
          <p:cNvSpPr>
            <a:spLocks noGrp="1"/>
          </p:cNvSpPr>
          <p:nvPr>
            <p:ph type="body" sz="quarter" idx="2" hasCustomPrompt="1"/>
          </p:nvPr>
        </p:nvSpPr>
        <p:spPr>
          <a:xfrm>
            <a:off x="6552231" y="456219"/>
            <a:ext cx="5108685" cy="5697363"/>
          </a:xfrm>
        </p:spPr>
        <p:txBody>
          <a:bodyPr lIns="0" tIns="0" rIns="0" bIns="0">
            <a:normAutofit/>
          </a:bodyPr>
          <a:lstStyle>
            <a:lvl1pPr marL="0" indent="0">
              <a:buFontTx/>
              <a:buNone/>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noProof="1"/>
              <a:t>Add Text</a:t>
            </a:r>
          </a:p>
        </p:txBody>
      </p:sp>
      <p:pic>
        <p:nvPicPr>
          <p:cNvPr id="6" name="SuperGraphic">
            <a:extLst>
              <a:ext uri="{FF2B5EF4-FFF2-40B4-BE49-F238E27FC236}">
                <a16:creationId xmlns:a16="http://schemas.microsoft.com/office/drawing/2014/main" id="{2D38AACD-EB97-4B81-ACAA-2074E22BBC01}"/>
              </a:ext>
            </a:extLst>
          </p:cNvPr>
          <p:cNvPicPr>
            <a:picLocks noSelect="1"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15505" y="1"/>
            <a:ext cx="76202" cy="6858000"/>
          </a:xfrm>
          <a:prstGeom prst="rect">
            <a:avLst/>
          </a:prstGeom>
        </p:spPr>
      </p:pic>
    </p:spTree>
    <p:extLst>
      <p:ext uri="{BB962C8B-B14F-4D97-AF65-F5344CB8AC3E}">
        <p14:creationId xmlns:p14="http://schemas.microsoft.com/office/powerpoint/2010/main" val="1927058315"/>
      </p:ext>
    </p:extLst>
  </p:cSld>
  <p:clrMapOvr>
    <a:masterClrMapping/>
  </p:clrMapOvr>
  <p:hf sldNum="0" hdr="0" ftr="0" dt="0"/>
  <p:extLst>
    <p:ext uri="{DCECCB84-F9BA-43D5-87BE-67443E8EF086}">
      <p15:sldGuideLst xmlns:p15="http://schemas.microsoft.com/office/powerpoint/2012/main">
        <p15:guide id="1" pos="3456">
          <p15:clr>
            <a:srgbClr val="FBAE40"/>
          </p15:clr>
        </p15:guide>
        <p15:guide id="2" pos="6784">
          <p15:clr>
            <a:srgbClr val="FBAE40"/>
          </p15:clr>
        </p15:guide>
        <p15:guide id="3" orient="horz" pos="250">
          <p15:clr>
            <a:srgbClr val="FBAE40"/>
          </p15:clr>
        </p15:guide>
        <p15:guide id="4" orient="horz" pos="3489">
          <p15:clr>
            <a:srgbClr val="FBAE40"/>
          </p15:clr>
        </p15:guide>
        <p15:guide id="5" pos="371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 Content ">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0" name="AttachmentRemark">
            <a:extLst>
              <a:ext uri="{FF2B5EF4-FFF2-40B4-BE49-F238E27FC236}">
                <a16:creationId xmlns:a16="http://schemas.microsoft.com/office/drawing/2014/main" id="{8883D326-CEAD-4903-8269-B2D194C3C224}"/>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28066" y="1440370"/>
            <a:ext cx="11735396" cy="4713212"/>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 name="Slide Number Placeholder 1">
            <a:extLst>
              <a:ext uri="{FF2B5EF4-FFF2-40B4-BE49-F238E27FC236}">
                <a16:creationId xmlns:a16="http://schemas.microsoft.com/office/drawing/2014/main" id="{183261F3-E57F-4170-BD7E-F44931BED289}"/>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801392502"/>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Vertical contents ">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3" name="Content Placeholder 1"/>
          <p:cNvSpPr>
            <a:spLocks noGrp="1"/>
          </p:cNvSpPr>
          <p:nvPr>
            <p:ph sz="half" idx="1" hasCustomPrompt="1"/>
          </p:nvPr>
        </p:nvSpPr>
        <p:spPr>
          <a:xfrm>
            <a:off x="228066" y="1440370"/>
            <a:ext cx="5461580" cy="4713212"/>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2"/>
          <p:cNvSpPr>
            <a:spLocks noGrp="1"/>
          </p:cNvSpPr>
          <p:nvPr>
            <p:ph sz="half" idx="2" hasCustomPrompt="1"/>
          </p:nvPr>
        </p:nvSpPr>
        <p:spPr>
          <a:xfrm>
            <a:off x="6505883" y="1440369"/>
            <a:ext cx="5461580"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2" name="AttachmentRemark">
            <a:extLst>
              <a:ext uri="{FF2B5EF4-FFF2-40B4-BE49-F238E27FC236}">
                <a16:creationId xmlns:a16="http://schemas.microsoft.com/office/drawing/2014/main" id="{0193DB20-8E77-4A05-AA77-554F32E8990F}"/>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4A6EE88F-E97F-46A3-8AB7-354C833CFFAB}"/>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2808753774"/>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3225">
          <p15:clr>
            <a:srgbClr val="FBAE40"/>
          </p15:clr>
        </p15:guide>
        <p15:guide id="9" pos="368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3 Vertical contents ">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3" name="Content Placeholder 1"/>
          <p:cNvSpPr>
            <a:spLocks noGrp="1"/>
          </p:cNvSpPr>
          <p:nvPr>
            <p:ph sz="half" idx="1" hasCustomPrompt="1"/>
          </p:nvPr>
        </p:nvSpPr>
        <p:spPr>
          <a:xfrm>
            <a:off x="228066" y="1440370"/>
            <a:ext cx="3521019"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4335254" y="1440370"/>
            <a:ext cx="3521019"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3"/>
          <p:cNvSpPr>
            <a:spLocks noGrp="1"/>
          </p:cNvSpPr>
          <p:nvPr>
            <p:ph sz="half" idx="3" hasCustomPrompt="1"/>
          </p:nvPr>
        </p:nvSpPr>
        <p:spPr>
          <a:xfrm>
            <a:off x="8442443" y="1440369"/>
            <a:ext cx="3521019"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3" name="AttachmentRemark">
            <a:extLst>
              <a:ext uri="{FF2B5EF4-FFF2-40B4-BE49-F238E27FC236}">
                <a16:creationId xmlns:a16="http://schemas.microsoft.com/office/drawing/2014/main" id="{79759149-285E-4F0E-938E-7199B34084BE}"/>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21F85651-AA1F-4EE5-A69C-0361B9A97953}"/>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2145236506"/>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2126">
          <p15:clr>
            <a:srgbClr val="FBAE40"/>
          </p15:clr>
        </p15:guide>
        <p15:guide id="9" pos="2455">
          <p15:clr>
            <a:srgbClr val="FBAE40"/>
          </p15:clr>
        </p15:guide>
        <p15:guide id="10" pos="4453">
          <p15:clr>
            <a:srgbClr val="FBAE40"/>
          </p15:clr>
        </p15:guide>
        <p15:guide id="11" pos="47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4 Vertical contents ">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39702"/>
            <a:ext cx="2824817"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2" hasCustomPrompt="1"/>
          </p:nvPr>
        </p:nvSpPr>
        <p:spPr>
          <a:xfrm>
            <a:off x="3198259" y="1439703"/>
            <a:ext cx="2824817"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3" hasCustomPrompt="1"/>
          </p:nvPr>
        </p:nvSpPr>
        <p:spPr>
          <a:xfrm>
            <a:off x="6168452" y="1439702"/>
            <a:ext cx="2824817"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4" hasCustomPrompt="1"/>
          </p:nvPr>
        </p:nvSpPr>
        <p:spPr>
          <a:xfrm>
            <a:off x="9138644" y="1439703"/>
            <a:ext cx="2824817" cy="4713212"/>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4" name="AttachmentRemark">
            <a:extLst>
              <a:ext uri="{FF2B5EF4-FFF2-40B4-BE49-F238E27FC236}">
                <a16:creationId xmlns:a16="http://schemas.microsoft.com/office/drawing/2014/main" id="{3A9A741C-7644-4810-ABAF-465822FC0D76}"/>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4E68EDC3-D46C-4E18-BC78-B9478A7BDC83}"/>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996282057"/>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1731">
          <p15:clr>
            <a:srgbClr val="FBAE40"/>
          </p15:clr>
        </p15:guide>
        <p15:guide id="9" pos="1810">
          <p15:clr>
            <a:srgbClr val="FBAE40"/>
          </p15:clr>
        </p15:guide>
        <p15:guide id="10" pos="3417">
          <p15:clr>
            <a:srgbClr val="FBAE40"/>
          </p15:clr>
        </p15:guide>
        <p15:guide id="11" pos="3495">
          <p15:clr>
            <a:srgbClr val="FBAE40"/>
          </p15:clr>
        </p15:guide>
        <p15:guide id="12" pos="5098">
          <p15:clr>
            <a:srgbClr val="FBAE40"/>
          </p15:clr>
        </p15:guide>
        <p15:guide id="13" pos="517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2 Horizontal contents ">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11735396"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2" hasCustomPrompt="1"/>
          </p:nvPr>
        </p:nvSpPr>
        <p:spPr>
          <a:xfrm>
            <a:off x="228066" y="3868995"/>
            <a:ext cx="11735396"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2" name="AttachmentRemark">
            <a:extLst>
              <a:ext uri="{FF2B5EF4-FFF2-40B4-BE49-F238E27FC236}">
                <a16:creationId xmlns:a16="http://schemas.microsoft.com/office/drawing/2014/main" id="{2E7C0809-54C2-4B00-97B9-AEB55C54DF36}"/>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D337342F-2EB7-4EB1-963F-314A664F0F2C}"/>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738660543"/>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orient="horz" pos="2113">
          <p15:clr>
            <a:srgbClr val="FBAE40"/>
          </p15:clr>
        </p15:guide>
        <p15:guide id="9" orient="horz" pos="219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2 x 2 Contents ">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6501881" y="1440369"/>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2" hasCustomPrompt="1"/>
          </p:nvPr>
        </p:nvSpPr>
        <p:spPr>
          <a:xfrm>
            <a:off x="228066" y="3868995"/>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4" hasCustomPrompt="1"/>
          </p:nvPr>
        </p:nvSpPr>
        <p:spPr>
          <a:xfrm>
            <a:off x="6501881" y="3868995"/>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4" name="AttachmentRemark">
            <a:extLst>
              <a:ext uri="{FF2B5EF4-FFF2-40B4-BE49-F238E27FC236}">
                <a16:creationId xmlns:a16="http://schemas.microsoft.com/office/drawing/2014/main" id="{43F0E5D0-784C-433E-AAB0-40D43C1BCBAB}"/>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685D5130-F453-4F60-9091-CC67A95125AD}"/>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4160874358"/>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orient="horz" pos="2113">
          <p15:clr>
            <a:srgbClr val="FBAE40"/>
          </p15:clr>
        </p15:guide>
        <p15:guide id="9" orient="horz" pos="2192">
          <p15:clr>
            <a:srgbClr val="FBAE40"/>
          </p15:clr>
        </p15:guide>
        <p15:guide id="10" pos="3225">
          <p15:clr>
            <a:srgbClr val="FBAE40"/>
          </p15:clr>
        </p15:guide>
        <p15:guide id="11" pos="368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3 x 2 Contents ">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4335254" y="1440369"/>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5" hasCustomPrompt="1"/>
          </p:nvPr>
        </p:nvSpPr>
        <p:spPr>
          <a:xfrm>
            <a:off x="8442443" y="1440369"/>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2" hasCustomPrompt="1"/>
          </p:nvPr>
        </p:nvSpPr>
        <p:spPr>
          <a:xfrm>
            <a:off x="228066" y="3868995"/>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5"/>
          <p:cNvSpPr>
            <a:spLocks noGrp="1"/>
          </p:cNvSpPr>
          <p:nvPr>
            <p:ph sz="half" idx="4" hasCustomPrompt="1"/>
          </p:nvPr>
        </p:nvSpPr>
        <p:spPr>
          <a:xfrm>
            <a:off x="4335254" y="3868995"/>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6"/>
          <p:cNvSpPr>
            <a:spLocks noGrp="1"/>
          </p:cNvSpPr>
          <p:nvPr>
            <p:ph sz="half" idx="6" hasCustomPrompt="1"/>
          </p:nvPr>
        </p:nvSpPr>
        <p:spPr>
          <a:xfrm>
            <a:off x="8442443" y="3868995"/>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6" name="AttachmentRemark">
            <a:extLst>
              <a:ext uri="{FF2B5EF4-FFF2-40B4-BE49-F238E27FC236}">
                <a16:creationId xmlns:a16="http://schemas.microsoft.com/office/drawing/2014/main" id="{C680F8C7-4715-4E6C-829A-E87F16C03BB3}"/>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8CC4D98D-B6D0-4EAC-B595-B1B3F34F74E1}"/>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959965895"/>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2126">
          <p15:clr>
            <a:srgbClr val="FBAE40"/>
          </p15:clr>
        </p15:guide>
        <p15:guide id="9" pos="2457">
          <p15:clr>
            <a:srgbClr val="FBAE40"/>
          </p15:clr>
        </p15:guide>
        <p15:guide id="10" pos="4453">
          <p15:clr>
            <a:srgbClr val="FBAE40"/>
          </p15:clr>
        </p15:guide>
        <p15:guide id="11" pos="4782">
          <p15:clr>
            <a:srgbClr val="FBAE40"/>
          </p15:clr>
        </p15:guide>
        <p15:guide id="12" orient="horz" pos="2113">
          <p15:clr>
            <a:srgbClr val="FBAE40"/>
          </p15:clr>
        </p15:guide>
        <p15:guide id="13" orient="horz" pos="219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4 x 2 Contents ">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3198259" y="1440369"/>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6168452" y="1440371"/>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4"/>
          <p:cNvSpPr>
            <a:spLocks noGrp="1"/>
          </p:cNvSpPr>
          <p:nvPr>
            <p:ph sz="half" idx="7" hasCustomPrompt="1"/>
          </p:nvPr>
        </p:nvSpPr>
        <p:spPr>
          <a:xfrm>
            <a:off x="9138644" y="1440369"/>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5"/>
          <p:cNvSpPr>
            <a:spLocks noGrp="1"/>
          </p:cNvSpPr>
          <p:nvPr>
            <p:ph sz="half" idx="2" hasCustomPrompt="1"/>
          </p:nvPr>
        </p:nvSpPr>
        <p:spPr>
          <a:xfrm>
            <a:off x="228066"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6"/>
          <p:cNvSpPr>
            <a:spLocks noGrp="1"/>
          </p:cNvSpPr>
          <p:nvPr>
            <p:ph sz="half" idx="4" hasCustomPrompt="1"/>
          </p:nvPr>
        </p:nvSpPr>
        <p:spPr>
          <a:xfrm>
            <a:off x="3198259"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8" name="Content Placeholder 7">
            <a:extLst>
              <a:ext uri="{FF2B5EF4-FFF2-40B4-BE49-F238E27FC236}">
                <a16:creationId xmlns:a16="http://schemas.microsoft.com/office/drawing/2014/main" id="{B143799E-2832-49D7-9953-45BACACA7549}"/>
              </a:ext>
            </a:extLst>
          </p:cNvPr>
          <p:cNvSpPr>
            <a:spLocks noGrp="1"/>
          </p:cNvSpPr>
          <p:nvPr>
            <p:ph sz="half" idx="6" hasCustomPrompt="1"/>
          </p:nvPr>
        </p:nvSpPr>
        <p:spPr>
          <a:xfrm>
            <a:off x="6168452"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8"/>
          <p:cNvSpPr>
            <a:spLocks noGrp="1"/>
          </p:cNvSpPr>
          <p:nvPr>
            <p:ph sz="half" idx="8" hasCustomPrompt="1"/>
          </p:nvPr>
        </p:nvSpPr>
        <p:spPr>
          <a:xfrm>
            <a:off x="9138644"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1" name="AttachmentRemark">
            <a:extLst>
              <a:ext uri="{FF2B5EF4-FFF2-40B4-BE49-F238E27FC236}">
                <a16:creationId xmlns:a16="http://schemas.microsoft.com/office/drawing/2014/main" id="{60F530EA-2EFB-4DC6-BA26-465D18FD265B}"/>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C3FE2449-86F7-413D-AD74-17B8BDC576AB}"/>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294343632"/>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orient="horz" pos="2113">
          <p15:clr>
            <a:srgbClr val="FBAE40"/>
          </p15:clr>
        </p15:guide>
        <p15:guide id="9" orient="horz" pos="2192">
          <p15:clr>
            <a:srgbClr val="FBAE40"/>
          </p15:clr>
        </p15:guide>
        <p15:guide id="10" pos="1731">
          <p15:clr>
            <a:srgbClr val="FBAE40"/>
          </p15:clr>
        </p15:guide>
        <p15:guide id="11" pos="1810">
          <p15:clr>
            <a:srgbClr val="FBAE40"/>
          </p15:clr>
        </p15:guide>
        <p15:guide id="12" pos="3416">
          <p15:clr>
            <a:srgbClr val="FBAE40"/>
          </p15:clr>
        </p15:guide>
        <p15:guide id="13" pos="3497">
          <p15:clr>
            <a:srgbClr val="FBAE40"/>
          </p15:clr>
        </p15:guide>
        <p15:guide id="14" pos="5098">
          <p15:clr>
            <a:srgbClr val="FBAE40"/>
          </p15:clr>
        </p15:guide>
        <p15:guide id="15" pos="517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line only ">
    <p:spTree>
      <p:nvGrpSpPr>
        <p:cNvPr id="1" name=""/>
        <p:cNvGrpSpPr/>
        <p:nvPr/>
      </p:nvGrpSpPr>
      <p:grpSpPr>
        <a:xfrm>
          <a:off x="0" y="0"/>
          <a:ext cx="0" cy="0"/>
          <a:chOff x="0" y="0"/>
          <a:chExt cx="0" cy="0"/>
        </a:xfrm>
      </p:grpSpPr>
      <p:sp>
        <p:nvSpPr>
          <p:cNvPr id="4" name="Chapter_titleonly"/>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0" name="AttachmentRemark">
            <a:extLst>
              <a:ext uri="{FF2B5EF4-FFF2-40B4-BE49-F238E27FC236}">
                <a16:creationId xmlns:a16="http://schemas.microsoft.com/office/drawing/2014/main" id="{8883D326-CEAD-4903-8269-B2D194C3C224}"/>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5" name="Title 4">
            <a:extLst>
              <a:ext uri="{FF2B5EF4-FFF2-40B4-BE49-F238E27FC236}">
                <a16:creationId xmlns:a16="http://schemas.microsoft.com/office/drawing/2014/main" id="{5CC74776-286D-45CF-B42A-A491ED08BED4}"/>
              </a:ext>
            </a:extLst>
          </p:cNvPr>
          <p:cNvSpPr>
            <a:spLocks noGrp="1"/>
          </p:cNvSpPr>
          <p:nvPr>
            <p:ph type="title" hasCustomPrompt="1"/>
          </p:nvPr>
        </p:nvSpPr>
        <p:spPr/>
        <p:txBody>
          <a:bodyPr/>
          <a:lstStyle/>
          <a:p>
            <a:r>
              <a:rPr lang="en-US"/>
              <a:t>Add Slide Title</a:t>
            </a:r>
          </a:p>
        </p:txBody>
      </p:sp>
      <p:sp>
        <p:nvSpPr>
          <p:cNvPr id="2" name="Slide Number Placeholder 1">
            <a:extLst>
              <a:ext uri="{FF2B5EF4-FFF2-40B4-BE49-F238E27FC236}">
                <a16:creationId xmlns:a16="http://schemas.microsoft.com/office/drawing/2014/main" id="{9D4A29A7-9E35-4523-8421-38341F67C3EE}"/>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4227033519"/>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slide ">
    <p:spTree>
      <p:nvGrpSpPr>
        <p:cNvPr id="1" name=""/>
        <p:cNvGrpSpPr/>
        <p:nvPr/>
      </p:nvGrpSpPr>
      <p:grpSpPr>
        <a:xfrm>
          <a:off x="0" y="0"/>
          <a:ext cx="0" cy="0"/>
          <a:chOff x="0" y="0"/>
          <a:chExt cx="0" cy="0"/>
        </a:xfrm>
      </p:grpSpPr>
      <p:sp>
        <p:nvSpPr>
          <p:cNvPr id="8" name="AttachmentRemark">
            <a:extLst>
              <a:ext uri="{FF2B5EF4-FFF2-40B4-BE49-F238E27FC236}">
                <a16:creationId xmlns:a16="http://schemas.microsoft.com/office/drawing/2014/main" id="{C868D9BE-A299-4D0B-87AF-B491FAE5FD28}"/>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570A8589-A8D2-4132-B89B-2FADFC125660}"/>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2784738531"/>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7" orient="horz" pos="348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Slide 1">
    <p:spTree>
      <p:nvGrpSpPr>
        <p:cNvPr id="1" name=""/>
        <p:cNvGrpSpPr/>
        <p:nvPr/>
      </p:nvGrpSpPr>
      <p:grpSpPr>
        <a:xfrm>
          <a:off x="0" y="0"/>
          <a:ext cx="0" cy="0"/>
          <a:chOff x="0" y="0"/>
          <a:chExt cx="0" cy="0"/>
        </a:xfrm>
      </p:grpSpPr>
      <p:pic>
        <p:nvPicPr>
          <p:cNvPr id="9" name="Background 1" descr="bg1_d2_169.png">
            <a:extLst>
              <a:ext uri="{FF2B5EF4-FFF2-40B4-BE49-F238E27FC236}">
                <a16:creationId xmlns:a16="http://schemas.microsoft.com/office/drawing/2014/main" id="{896CC0FD-4256-4167-AE25-A738EE08895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30" y="3"/>
            <a:ext cx="12191871" cy="6858351"/>
          </a:xfrm>
          <a:prstGeom prst="rect">
            <a:avLst/>
          </a:prstGeom>
          <a:ln w="0">
            <a:noFill/>
          </a:ln>
          <a:effectLst/>
        </p:spPr>
      </p:pic>
      <p:pic>
        <p:nvPicPr>
          <p:cNvPr id="6" name="Grafik 4" descr="logo1_d2.png">
            <a:extLst>
              <a:ext uri="{FF2B5EF4-FFF2-40B4-BE49-F238E27FC236}">
                <a16:creationId xmlns:a16="http://schemas.microsoft.com/office/drawing/2014/main" id="{173BBCFB-9404-4FBA-9EEC-E8008B6044A2}"/>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88083" y="288074"/>
            <a:ext cx="10975176" cy="5785488"/>
          </a:xfrm>
          <a:ln w="0">
            <a:noFill/>
          </a:ln>
          <a:effectLst/>
        </p:spPr>
        <p:txBody>
          <a:bodyPr anchor="t" anchorCtr="0">
            <a:normAutofit/>
          </a:bodyPr>
          <a:lstStyle>
            <a:lvl1pPr algn="l">
              <a:lnSpc>
                <a:spcPct val="90000"/>
              </a:lnSpc>
              <a:defRPr sz="8890" cap="all" baseline="0">
                <a:solidFill>
                  <a:schemeClr val="bg1"/>
                </a:solidFill>
              </a:defRPr>
            </a:lvl1pPr>
          </a:lstStyle>
          <a:p>
            <a:r>
              <a:rPr lang="en-US" noProof="1"/>
              <a:t>Add Pres. Title</a:t>
            </a:r>
          </a:p>
        </p:txBody>
      </p:sp>
      <p:pic>
        <p:nvPicPr>
          <p:cNvPr id="10" name="Grafik 3" descr="right_d2.png">
            <a:extLst>
              <a:ext uri="{FF2B5EF4-FFF2-40B4-BE49-F238E27FC236}">
                <a16:creationId xmlns:a16="http://schemas.microsoft.com/office/drawing/2014/main" id="{649683E7-5D3C-46E0-92A4-661F3C29C858}"/>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2048975" y="3"/>
            <a:ext cx="144042" cy="6858351"/>
          </a:xfrm>
          <a:prstGeom prst="rect">
            <a:avLst/>
          </a:prstGeom>
          <a:ln w="0">
            <a:noFill/>
          </a:ln>
          <a:effectLst/>
        </p:spPr>
      </p:pic>
    </p:spTree>
    <p:extLst>
      <p:ext uri="{BB962C8B-B14F-4D97-AF65-F5344CB8AC3E}">
        <p14:creationId xmlns:p14="http://schemas.microsoft.com/office/powerpoint/2010/main" val="48796707"/>
      </p:ext>
    </p:extLst>
  </p:cSld>
  <p:clrMapOvr>
    <a:masterClrMapping/>
  </p:clrMapOvr>
  <p:hf sldNum="0" hdr="0" ftr="0" dt="0"/>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Slide 2">
    <p:spTree>
      <p:nvGrpSpPr>
        <p:cNvPr id="1" name=""/>
        <p:cNvGrpSpPr/>
        <p:nvPr/>
      </p:nvGrpSpPr>
      <p:grpSpPr>
        <a:xfrm>
          <a:off x="0" y="0"/>
          <a:ext cx="0" cy="0"/>
          <a:chOff x="0" y="0"/>
          <a:chExt cx="0" cy="0"/>
        </a:xfrm>
      </p:grpSpPr>
      <p:pic>
        <p:nvPicPr>
          <p:cNvPr id="6" name="Background 2" descr="bg2_d2_169.png"/>
          <p:cNvPicPr>
            <a:picLocks/>
          </p:cNvPicPr>
          <p:nvPr/>
        </p:nvPicPr>
        <p:blipFill>
          <a:blip r:embed="rId2">
            <a:extLst>
              <a:ext uri="{28A0092B-C50C-407E-A947-70E740481C1C}">
                <a14:useLocalDpi xmlns:a14="http://schemas.microsoft.com/office/drawing/2010/main" val="0"/>
              </a:ext>
            </a:extLst>
          </a:blip>
          <a:stretch>
            <a:fillRect/>
          </a:stretch>
        </p:blipFill>
        <p:spPr>
          <a:xfrm>
            <a:off x="300" y="3"/>
            <a:ext cx="12191871" cy="6858351"/>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88083" y="288074"/>
            <a:ext cx="10975176" cy="5785488"/>
          </a:xfrm>
          <a:ln w="0">
            <a:noFill/>
          </a:ln>
          <a:effectLst/>
        </p:spPr>
        <p:txBody>
          <a:bodyPr anchor="t" anchorCtr="0">
            <a:normAutofit/>
          </a:bodyPr>
          <a:lstStyle>
            <a:lvl1pPr algn="l">
              <a:lnSpc>
                <a:spcPct val="90000"/>
              </a:lnSpc>
              <a:defRPr sz="8890" cap="all" baseline="0">
                <a:solidFill>
                  <a:schemeClr val="bg1"/>
                </a:solidFill>
              </a:defRPr>
            </a:lvl1pPr>
          </a:lstStyle>
          <a:p>
            <a:r>
              <a:rPr lang="en-US" noProof="1"/>
              <a:t>Add Pres. Title</a:t>
            </a:r>
          </a:p>
        </p:txBody>
      </p:sp>
      <p:pic>
        <p:nvPicPr>
          <p:cNvPr id="7" name="Grafik 4" descr="logo1_d2.png">
            <a:extLst>
              <a:ext uri="{FF2B5EF4-FFF2-40B4-BE49-F238E27FC236}">
                <a16:creationId xmlns:a16="http://schemas.microsoft.com/office/drawing/2014/main" id="{7868D6E5-0EC1-4883-8CF9-7E8712A5DE97}"/>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2048975" y="3"/>
            <a:ext cx="144042" cy="6858351"/>
          </a:xfrm>
          <a:prstGeom prst="rect">
            <a:avLst/>
          </a:prstGeom>
          <a:ln w="0">
            <a:noFill/>
          </a:ln>
          <a:effectLst/>
        </p:spPr>
      </p:pic>
    </p:spTree>
    <p:extLst>
      <p:ext uri="{BB962C8B-B14F-4D97-AF65-F5344CB8AC3E}">
        <p14:creationId xmlns:p14="http://schemas.microsoft.com/office/powerpoint/2010/main" val="2144747091"/>
      </p:ext>
    </p:extLst>
  </p:cSld>
  <p:clrMapOvr>
    <a:masterClrMapping/>
  </p:clrMapOvr>
  <p:hf sldNum="0" hdr="0" ftr="0" dt="0"/>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Custo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88083" y="288074"/>
            <a:ext cx="10975176" cy="5785488"/>
          </a:xfrm>
          <a:ln w="0">
            <a:noFill/>
          </a:ln>
          <a:effectLst/>
        </p:spPr>
        <p:txBody>
          <a:bodyPr anchor="t" anchorCtr="0">
            <a:normAutofit/>
          </a:bodyPr>
          <a:lstStyle>
            <a:lvl1pPr algn="l">
              <a:lnSpc>
                <a:spcPct val="90000"/>
              </a:lnSpc>
              <a:defRPr sz="8890" cap="all" baseline="0">
                <a:solidFill>
                  <a:schemeClr val="bg1"/>
                </a:solidFill>
              </a:defRPr>
            </a:lvl1pPr>
          </a:lstStyle>
          <a:p>
            <a:r>
              <a:rPr lang="en-US" noProof="1"/>
              <a:t>Add Pres. Title</a:t>
            </a:r>
          </a:p>
        </p:txBody>
      </p:sp>
      <p:pic>
        <p:nvPicPr>
          <p:cNvPr id="7" name="Grafik 4" descr="logo1_d2.png">
            <a:extLst>
              <a:ext uri="{FF2B5EF4-FFF2-40B4-BE49-F238E27FC236}">
                <a16:creationId xmlns:a16="http://schemas.microsoft.com/office/drawing/2014/main" id="{EFF0EBDE-7B9D-4454-9B44-8763A24EC960}"/>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2048975" y="3"/>
            <a:ext cx="144042" cy="6858351"/>
          </a:xfrm>
          <a:prstGeom prst="rect">
            <a:avLst/>
          </a:prstGeom>
          <a:ln w="0">
            <a:noFill/>
          </a:ln>
          <a:effectLst/>
        </p:spPr>
      </p:pic>
    </p:spTree>
    <p:extLst>
      <p:ext uri="{BB962C8B-B14F-4D97-AF65-F5344CB8AC3E}">
        <p14:creationId xmlns:p14="http://schemas.microsoft.com/office/powerpoint/2010/main" val="3158894430"/>
      </p:ext>
    </p:extLst>
  </p:cSld>
  <p:clrMapOvr>
    <a:masterClrMapping/>
  </p:clrMapOvr>
  <p:hf sldNum="0" hdr="0" ftr="0" dt="0"/>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Chapter Title">
    <p:bg>
      <p:bgPr>
        <a:solidFill>
          <a:schemeClr val="accent1"/>
        </a:solidFill>
        <a:effectLst/>
      </p:bgPr>
    </p:bg>
    <p:spTree>
      <p:nvGrpSpPr>
        <p:cNvPr id="1" name=""/>
        <p:cNvGrpSpPr/>
        <p:nvPr/>
      </p:nvGrpSpPr>
      <p:grpSpPr>
        <a:xfrm>
          <a:off x="0" y="0"/>
          <a:ext cx="0" cy="0"/>
          <a:chOff x="0" y="0"/>
          <a:chExt cx="0" cy="0"/>
        </a:xfrm>
      </p:grpSpPr>
      <p:sp>
        <p:nvSpPr>
          <p:cNvPr id="6" name="Chapter_title">
            <a:extLst>
              <a:ext uri="{FF2B5EF4-FFF2-40B4-BE49-F238E27FC236}">
                <a16:creationId xmlns:a16="http://schemas.microsoft.com/office/drawing/2014/main" id="{EE80FFE3-B9B2-433E-9111-10990FD419AB}"/>
              </a:ext>
            </a:extLst>
          </p:cNvPr>
          <p:cNvSpPr>
            <a:spLocks noGrp="1"/>
          </p:cNvSpPr>
          <p:nvPr>
            <p:ph type="ctrTitle" hasCustomPrompt="1"/>
          </p:nvPr>
        </p:nvSpPr>
        <p:spPr>
          <a:xfrm>
            <a:off x="288083" y="288074"/>
            <a:ext cx="10975176" cy="5785488"/>
          </a:xfrm>
          <a:ln w="0">
            <a:noFill/>
          </a:ln>
          <a:effectLst/>
        </p:spPr>
        <p:txBody>
          <a:bodyPr anchor="t" anchorCtr="0"/>
          <a:lstStyle>
            <a:lvl1pPr algn="l">
              <a:lnSpc>
                <a:spcPct val="90000"/>
              </a:lnSpc>
              <a:defRPr sz="7224" cap="all" baseline="0">
                <a:solidFill>
                  <a:schemeClr val="bg1"/>
                </a:solidFill>
              </a:defRPr>
            </a:lvl1pPr>
          </a:lstStyle>
          <a:p>
            <a:r>
              <a:rPr lang="en-US" noProof="1"/>
              <a:t>Add Chapter Title</a:t>
            </a:r>
          </a:p>
        </p:txBody>
      </p:sp>
      <p:pic>
        <p:nvPicPr>
          <p:cNvPr id="5" name="Grafik 4" descr="logo1_d2.png">
            <a:extLst>
              <a:ext uri="{FF2B5EF4-FFF2-40B4-BE49-F238E27FC236}">
                <a16:creationId xmlns:a16="http://schemas.microsoft.com/office/drawing/2014/main" id="{FC6E8050-6AB1-433E-A876-5E84688D10B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pic>
        <p:nvPicPr>
          <p:cNvPr id="7" name="Grafik 3" descr="right_d2.png">
            <a:extLst>
              <a:ext uri="{FF2B5EF4-FFF2-40B4-BE49-F238E27FC236}">
                <a16:creationId xmlns:a16="http://schemas.microsoft.com/office/drawing/2014/main" id="{50EF21B3-288B-44C8-B2D9-3FFE25CF4E6C}"/>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12048975" y="3"/>
            <a:ext cx="144042" cy="6858351"/>
          </a:xfrm>
          <a:prstGeom prst="rect">
            <a:avLst/>
          </a:prstGeom>
          <a:ln w="0">
            <a:noFill/>
          </a:ln>
          <a:effectLst/>
        </p:spPr>
      </p:pic>
    </p:spTree>
    <p:extLst>
      <p:ext uri="{BB962C8B-B14F-4D97-AF65-F5344CB8AC3E}">
        <p14:creationId xmlns:p14="http://schemas.microsoft.com/office/powerpoint/2010/main" val="2976359158"/>
      </p:ext>
    </p:extLst>
  </p:cSld>
  <p:clrMapOvr>
    <a:masterClrMapping/>
  </p:clrMapOvr>
  <p:hf sldNum="0" hdr="0" ftr="0" dt="0"/>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83" y="288073"/>
            <a:ext cx="10975176" cy="5785488"/>
          </a:xfrm>
        </p:spPr>
        <p:txBody>
          <a:bodyPr anchor="ctr" anchorCtr="0"/>
          <a:lstStyle>
            <a:lvl1pPr>
              <a:lnSpc>
                <a:spcPct val="90000"/>
              </a:lnSpc>
              <a:defRPr sz="4446" i="1"/>
            </a:lvl1pPr>
          </a:lstStyle>
          <a:p>
            <a:r>
              <a:rPr lang="en-US" noProof="1"/>
              <a:t>“Add Quotation”</a:t>
            </a:r>
          </a:p>
        </p:txBody>
      </p:sp>
      <p:sp>
        <p:nvSpPr>
          <p:cNvPr id="6" name="Slide Number Placeholder 5"/>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7" name="Grafik 3" descr="bottom_d2_169.png"/>
          <p:cNvPicPr>
            <a:picLocks noSelect="1"/>
          </p:cNvPicPr>
          <p:nvPr/>
        </p:nvPicPr>
        <p:blipFill>
          <a:blip r:embed="rId2">
            <a:extLst>
              <a:ext uri="{28A0092B-C50C-407E-A947-70E740481C1C}">
                <a14:useLocalDpi xmlns:a14="http://schemas.microsoft.com/office/drawing/2010/main" val="0"/>
              </a:ext>
            </a:extLst>
          </a:blip>
          <a:stretch>
            <a:fillRect/>
          </a:stretch>
        </p:blipFill>
        <p:spPr>
          <a:xfrm>
            <a:off x="0" y="6714382"/>
            <a:ext cx="12192706" cy="14397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12" name="Rectangle7">
            <a:extLst>
              <a:ext uri="{FF2B5EF4-FFF2-40B4-BE49-F238E27FC236}">
                <a16:creationId xmlns:a16="http://schemas.microsoft.com/office/drawing/2014/main" id="{855EB1A0-FDAA-4D62-99AE-E08E3E26E93B}"/>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5" name="Grafik 4" descr="logo1_d2.png">
            <a:extLst>
              <a:ext uri="{FF2B5EF4-FFF2-40B4-BE49-F238E27FC236}">
                <a16:creationId xmlns:a16="http://schemas.microsoft.com/office/drawing/2014/main" id="{6E018BBC-5CA8-4135-B38C-8681A1586972}"/>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2264724851"/>
      </p:ext>
    </p:extLst>
  </p:cSld>
  <p:clrMapOvr>
    <a:masterClrMapping/>
  </p:clrMapOvr>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onclu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83" y="288073"/>
            <a:ext cx="10975176" cy="5785488"/>
          </a:xfrm>
        </p:spPr>
        <p:txBody>
          <a:bodyPr anchor="ctr" anchorCtr="0"/>
          <a:lstStyle>
            <a:lvl1pPr>
              <a:lnSpc>
                <a:spcPct val="90000"/>
              </a:lnSpc>
              <a:defRPr sz="4446" i="0"/>
            </a:lvl1pPr>
          </a:lstStyle>
          <a:p>
            <a:r>
              <a:rPr lang="en-US" noProof="1"/>
              <a:t>Add Conclusion</a:t>
            </a:r>
          </a:p>
        </p:txBody>
      </p:sp>
      <p:sp>
        <p:nvSpPr>
          <p:cNvPr id="6" name="Slide Number Placeholder 5"/>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7" name="Grafik 3" descr="bottom_d2_169.png"/>
          <p:cNvPicPr>
            <a:picLocks noSelect="1"/>
          </p:cNvPicPr>
          <p:nvPr/>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10" name="Rectangle7">
            <a:extLst>
              <a:ext uri="{FF2B5EF4-FFF2-40B4-BE49-F238E27FC236}">
                <a16:creationId xmlns:a16="http://schemas.microsoft.com/office/drawing/2014/main" id="{72390B9F-3EB3-4FEE-B4B2-61FC80890073}"/>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4" name="Grafik 4" descr="logo1_d2.png">
            <a:extLst>
              <a:ext uri="{FF2B5EF4-FFF2-40B4-BE49-F238E27FC236}">
                <a16:creationId xmlns:a16="http://schemas.microsoft.com/office/drawing/2014/main" id="{30F7B7DF-6F0E-4921-B877-3E2AD7D8C29A}"/>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1796411954"/>
      </p:ext>
    </p:extLst>
  </p:cSld>
  <p:clrMapOvr>
    <a:masterClrMapping/>
  </p:clrMapOvr>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sp>
        <p:nvSpPr>
          <p:cNvPr id="6" name="Text Placeholder 5"/>
          <p:cNvSpPr>
            <a:spLocks noGrp="1"/>
          </p:cNvSpPr>
          <p:nvPr>
            <p:ph type="body" sz="quarter" idx="1" hasCustomPrompt="1"/>
          </p:nvPr>
        </p:nvSpPr>
        <p:spPr>
          <a:xfrm>
            <a:off x="288083" y="1440370"/>
            <a:ext cx="11615361" cy="4633191"/>
          </a:xfrm>
        </p:spPr>
        <p:txBody>
          <a:bodyPr/>
          <a:lstStyle>
            <a:lvl1pPr marL="280053" indent="-280053">
              <a:lnSpc>
                <a:spcPct val="107000"/>
              </a:lnSpc>
              <a:buFont typeface="+mj-lt"/>
              <a:buAutoNum type="arabicPeriod"/>
              <a:defRPr/>
            </a:lvl1pPr>
            <a:lvl2pPr marL="564106" indent="-304057">
              <a:lnSpc>
                <a:spcPct val="103000"/>
              </a:lnSpc>
              <a:buFont typeface="+mj-lt"/>
              <a:buAutoNum type="arabicPeriod"/>
              <a:defRPr/>
            </a:lvl2pPr>
            <a:lvl3pPr marL="812151" indent="-228043">
              <a:lnSpc>
                <a:spcPct val="102000"/>
              </a:lnSpc>
              <a:buFont typeface="+mj-lt"/>
              <a:buAutoNum type="arabicPeriod"/>
              <a:defRPr/>
            </a:lvl3pPr>
            <a:lvl4pPr marL="1036193" indent="-204037">
              <a:lnSpc>
                <a:spcPct val="107000"/>
              </a:lnSpc>
              <a:buFont typeface="+mj-lt"/>
              <a:buAutoNum type="arabicPeriod"/>
              <a:defRPr/>
            </a:lvl4pPr>
            <a:lvl5pPr marL="1036193" indent="-204037">
              <a:lnSpc>
                <a:spcPct val="103000"/>
              </a:lnSpc>
              <a:buFont typeface="+mj-lt"/>
              <a:buAutoNum type="arabicPeriod"/>
              <a:defRPr/>
            </a:lvl5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Rectangle7" hidden="1"/>
          <p:cNvSpPr>
            <a:spLocks/>
          </p:cNvSpPr>
          <p:nvPr/>
        </p:nvSpPr>
        <p:spPr>
          <a:xfrm>
            <a:off x="10250966" y="287939"/>
            <a:ext cx="1880544" cy="864357"/>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%attachmentremark% </a:t>
            </a:r>
          </a:p>
        </p:txBody>
      </p:sp>
      <p:pic>
        <p:nvPicPr>
          <p:cNvPr id="25" name="Grafik 3" descr="bottom_d2_169.png">
            <a:extLst>
              <a:ext uri="{FF2B5EF4-FFF2-40B4-BE49-F238E27FC236}">
                <a16:creationId xmlns:a16="http://schemas.microsoft.com/office/drawing/2014/main" id="{5924583E-7B93-41AC-AC5B-430C0AD45AC7}"/>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2"/>
            <a:ext cx="12192706" cy="143970"/>
          </a:xfrm>
          <a:prstGeom prst="rect">
            <a:avLst/>
          </a:prstGeom>
          <a:ln w="0">
            <a:noFill/>
          </a:ln>
          <a:effectLst/>
        </p:spPr>
      </p:pic>
      <p:pic>
        <p:nvPicPr>
          <p:cNvPr id="33" name="Grafik 32" descr="logo2_d2.png">
            <a:extLst>
              <a:ext uri="{FF2B5EF4-FFF2-40B4-BE49-F238E27FC236}">
                <a16:creationId xmlns:a16="http://schemas.microsoft.com/office/drawing/2014/main" id="{48E231CC-E3B9-4D96-AA06-B1CFFA847D9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5" name="Textfeld 4">
            <a:extLst>
              <a:ext uri="{FF2B5EF4-FFF2-40B4-BE49-F238E27FC236}">
                <a16:creationId xmlns:a16="http://schemas.microsoft.com/office/drawing/2014/main" id="{3EC746CB-10AC-40C9-8647-79D1DEB9F93D}"/>
              </a:ext>
            </a:extLst>
          </p:cNvPr>
          <p:cNvSpPr txBox="1"/>
          <p:nvPr userDrawn="1"/>
        </p:nvSpPr>
        <p:spPr>
          <a:xfrm>
            <a:off x="288083" y="288074"/>
            <a:ext cx="11615361" cy="864222"/>
          </a:xfrm>
          <a:prstGeom prst="rect">
            <a:avLst/>
          </a:prstGeom>
          <a:noFill/>
        </p:spPr>
        <p:txBody>
          <a:bodyPr wrap="square" lIns="0" tIns="0" rIns="0" bIns="0" rtlCol="0">
            <a:noAutofit/>
          </a:bodyPr>
          <a:lstStyle/>
          <a:p>
            <a:pPr marR="0" defTabSz="1016264" eaLnBrk="1" fontAlgn="auto" latinLnBrk="0" hangingPunct="1">
              <a:lnSpc>
                <a:spcPct val="89000"/>
              </a:lnSpc>
              <a:spcBef>
                <a:spcPts val="0"/>
              </a:spcBef>
              <a:spcAft>
                <a:spcPts val="0"/>
              </a:spcAft>
              <a:buClrTx/>
              <a:buSzTx/>
              <a:buFontTx/>
              <a:buNone/>
              <a:tabLst/>
            </a:pPr>
            <a:r>
              <a:rPr kumimoji="0" lang="en-US" sz="3112" b="0" i="0" u="none" strike="noStrike" kern="1200" cap="none" spc="0" normalizeH="0" baseline="0" noProof="1">
                <a:ln>
                  <a:noFill/>
                </a:ln>
                <a:solidFill>
                  <a:srgbClr val="000000"/>
                </a:solidFill>
                <a:effectLst/>
                <a:uLnTx/>
                <a:uFillTx/>
              </a:rPr>
              <a:t>Agenda</a:t>
            </a:r>
          </a:p>
        </p:txBody>
      </p:sp>
      <p:sp>
        <p:nvSpPr>
          <p:cNvPr id="12" name="Rectangle7">
            <a:extLst>
              <a:ext uri="{FF2B5EF4-FFF2-40B4-BE49-F238E27FC236}">
                <a16:creationId xmlns:a16="http://schemas.microsoft.com/office/drawing/2014/main" id="{F0D59F04-5C89-4857-A44C-3D9D9D3D938E}"/>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3" name="Grafik 4" descr="logo1_d2.png">
            <a:extLst>
              <a:ext uri="{FF2B5EF4-FFF2-40B4-BE49-F238E27FC236}">
                <a16:creationId xmlns:a16="http://schemas.microsoft.com/office/drawing/2014/main" id="{39A24C14-69FA-48C5-9BFC-E264F89C2E76}"/>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459335535"/>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83" y="720185"/>
            <a:ext cx="11615361" cy="432111"/>
          </a:xfrm>
        </p:spPr>
        <p:txBody>
          <a:bodyPr/>
          <a:lstStyle>
            <a:lvl1pPr>
              <a:defRPr kern="1200" baseline="0"/>
            </a:lvl1pPr>
          </a:lstStyle>
          <a:p>
            <a:r>
              <a:rPr lang="en-US" noProof="1"/>
              <a:t>Add Slide Title</a:t>
            </a:r>
          </a:p>
        </p:txBody>
      </p:sp>
      <p:sp>
        <p:nvSpPr>
          <p:cNvPr id="4" name="Chapter_titleonly"/>
          <p:cNvSpPr>
            <a:spLocks noGrp="1"/>
          </p:cNvSpPr>
          <p:nvPr>
            <p:ph type="body" sz="quarter" idx="15" hasCustomPrompt="1"/>
          </p:nvPr>
        </p:nvSpPr>
        <p:spPr>
          <a:xfrm>
            <a:off x="288083" y="288074"/>
            <a:ext cx="11615361"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6" name="Slide Number Placeholder 5"/>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435177185"/>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88083" y="720185"/>
            <a:ext cx="11615361" cy="432111"/>
          </a:xfrm>
        </p:spPr>
        <p:txBody>
          <a:bodyPr/>
          <a:lstStyle>
            <a:lvl1pPr>
              <a:defRPr kern="1200" baseline="0"/>
            </a:lvl1pPr>
          </a:lstStyle>
          <a:p>
            <a:r>
              <a:rPr lang="en-US" noProof="1"/>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88083" y="288074"/>
            <a:ext cx="11615361"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6" name="Slide Number Placeholder 5"/>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87597" y="1440370"/>
            <a:ext cx="11615361" cy="4633191"/>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Tree>
    <p:extLst>
      <p:ext uri="{BB962C8B-B14F-4D97-AF65-F5344CB8AC3E}">
        <p14:creationId xmlns:p14="http://schemas.microsoft.com/office/powerpoint/2010/main" val="979337413"/>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vertic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88083" y="288074"/>
            <a:ext cx="11615361"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88083" y="720185"/>
            <a:ext cx="11615361" cy="432111"/>
          </a:xfrm>
        </p:spPr>
        <p:txBody>
          <a:bodyPr/>
          <a:lstStyle>
            <a:lvl1pPr>
              <a:defRPr kern="1200" baseline="0"/>
            </a:lvl1pPr>
          </a:lstStyle>
          <a:p>
            <a:r>
              <a:rPr lang="en-US" noProof="1"/>
              <a:t>Add Slide Title</a:t>
            </a:r>
          </a:p>
        </p:txBody>
      </p:sp>
      <p:sp>
        <p:nvSpPr>
          <p:cNvPr id="3" name="Content Placeholder 2"/>
          <p:cNvSpPr>
            <a:spLocks noGrp="1"/>
          </p:cNvSpPr>
          <p:nvPr>
            <p:ph sz="half" idx="1" hasCustomPrompt="1"/>
          </p:nvPr>
        </p:nvSpPr>
        <p:spPr>
          <a:xfrm>
            <a:off x="288083" y="1440370"/>
            <a:ext cx="5401563" cy="4633191"/>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3"/>
          <p:cNvSpPr>
            <a:spLocks noGrp="1"/>
          </p:cNvSpPr>
          <p:nvPr>
            <p:ph sz="half" idx="2" hasCustomPrompt="1"/>
          </p:nvPr>
        </p:nvSpPr>
        <p:spPr>
          <a:xfrm>
            <a:off x="6505882" y="1440369"/>
            <a:ext cx="5401563" cy="4633191"/>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5" name="Slide Number Placeholder 4"/>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12" name="Rectangle7">
            <a:extLst>
              <a:ext uri="{FF2B5EF4-FFF2-40B4-BE49-F238E27FC236}">
                <a16:creationId xmlns:a16="http://schemas.microsoft.com/office/drawing/2014/main" id="{0193DB20-8E77-4A05-AA77-554F32E8990F}"/>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4" name="Grafik 4" descr="logo1_d2.png">
            <a:extLst>
              <a:ext uri="{FF2B5EF4-FFF2-40B4-BE49-F238E27FC236}">
                <a16:creationId xmlns:a16="http://schemas.microsoft.com/office/drawing/2014/main" id="{AD1AA2B6-6C2F-4A14-9E4C-FB86A10EF6B2}"/>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1456279602"/>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pos="3225">
          <p15:clr>
            <a:srgbClr val="FBAE40"/>
          </p15:clr>
        </p15:guide>
        <p15:guide id="9" pos="368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3 Contents">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88083" y="288074"/>
            <a:ext cx="11615361"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88083" y="720185"/>
            <a:ext cx="11615361" cy="432111"/>
          </a:xfrm>
        </p:spPr>
        <p:txBody>
          <a:bodyPr/>
          <a:lstStyle>
            <a:lvl1pPr>
              <a:defRPr kern="1200" baseline="0"/>
            </a:lvl1pPr>
          </a:lstStyle>
          <a:p>
            <a:r>
              <a:rPr lang="en-US" noProof="1"/>
              <a:t>Add Slide Title</a:t>
            </a:r>
          </a:p>
        </p:txBody>
      </p:sp>
      <p:sp>
        <p:nvSpPr>
          <p:cNvPr id="3" name="Content Placeholder 2"/>
          <p:cNvSpPr>
            <a:spLocks noGrp="1"/>
          </p:cNvSpPr>
          <p:nvPr>
            <p:ph sz="half" idx="1" hasCustomPrompt="1"/>
          </p:nvPr>
        </p:nvSpPr>
        <p:spPr>
          <a:xfrm>
            <a:off x="288083" y="1440370"/>
            <a:ext cx="3477006" cy="4633191"/>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3"/>
          <p:cNvSpPr>
            <a:spLocks noGrp="1"/>
          </p:cNvSpPr>
          <p:nvPr>
            <p:ph sz="half" idx="3" hasCustomPrompt="1"/>
          </p:nvPr>
        </p:nvSpPr>
        <p:spPr>
          <a:xfrm>
            <a:off x="8402431" y="1440369"/>
            <a:ext cx="3477006" cy="4633191"/>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5" name="Slide Number Placeholder 4"/>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4345257" y="1440370"/>
            <a:ext cx="3477006" cy="4633191"/>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3" name="Rectangle7">
            <a:extLst>
              <a:ext uri="{FF2B5EF4-FFF2-40B4-BE49-F238E27FC236}">
                <a16:creationId xmlns:a16="http://schemas.microsoft.com/office/drawing/2014/main" id="{79759149-285E-4F0E-938E-7199B34084BE}"/>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6" name="Grafik 4" descr="logo1_d2.png">
            <a:extLst>
              <a:ext uri="{FF2B5EF4-FFF2-40B4-BE49-F238E27FC236}">
                <a16:creationId xmlns:a16="http://schemas.microsoft.com/office/drawing/2014/main" id="{853C9362-E049-4C5A-93EB-CA7DB346BCAC}"/>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2044906134"/>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pos="2135">
          <p15:clr>
            <a:srgbClr val="FBAE40"/>
          </p15:clr>
        </p15:guide>
        <p15:guide id="9" pos="2462">
          <p15:clr>
            <a:srgbClr val="FBAE40"/>
          </p15:clr>
        </p15:guide>
        <p15:guide id="10" pos="4434">
          <p15:clr>
            <a:srgbClr val="FBAE40"/>
          </p15:clr>
        </p15:guide>
        <p15:guide id="11" pos="476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4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88083" y="288074"/>
            <a:ext cx="11615361"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88083" y="720185"/>
            <a:ext cx="11615361" cy="432111"/>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87950" y="1439702"/>
            <a:ext cx="2796220" cy="4632458"/>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6168340" y="1439702"/>
            <a:ext cx="2796220" cy="4632458"/>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2"/>
          <p:cNvSpPr>
            <a:spLocks noGrp="1"/>
          </p:cNvSpPr>
          <p:nvPr>
            <p:ph sz="half" idx="2" hasCustomPrompt="1"/>
          </p:nvPr>
        </p:nvSpPr>
        <p:spPr>
          <a:xfrm>
            <a:off x="3228145" y="1439703"/>
            <a:ext cx="2796220" cy="4632458"/>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2"/>
          <p:cNvSpPr>
            <a:spLocks noGrp="1"/>
          </p:cNvSpPr>
          <p:nvPr>
            <p:ph sz="half" idx="4" hasCustomPrompt="1"/>
          </p:nvPr>
        </p:nvSpPr>
        <p:spPr>
          <a:xfrm>
            <a:off x="9108536" y="1439703"/>
            <a:ext cx="2796220" cy="4632458"/>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1" name="Grafik 3" descr="bottom_d2_169.png">
            <a:extLst>
              <a:ext uri="{FF2B5EF4-FFF2-40B4-BE49-F238E27FC236}">
                <a16:creationId xmlns:a16="http://schemas.microsoft.com/office/drawing/2014/main" id="{A3C6D0D9-04AD-43FA-8B6F-53255648BE83}"/>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32" name="Grafik 31" descr="logo2_d2.png">
            <a:extLst>
              <a:ext uri="{FF2B5EF4-FFF2-40B4-BE49-F238E27FC236}">
                <a16:creationId xmlns:a16="http://schemas.microsoft.com/office/drawing/2014/main" id="{A5FC486E-34C4-4DFC-9640-0742E0B83B94}"/>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14" name="Rectangle7">
            <a:extLst>
              <a:ext uri="{FF2B5EF4-FFF2-40B4-BE49-F238E27FC236}">
                <a16:creationId xmlns:a16="http://schemas.microsoft.com/office/drawing/2014/main" id="{3A9A741C-7644-4810-ABAF-465822FC0D76}"/>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7" name="Grafik 4" descr="logo1_d2.png">
            <a:extLst>
              <a:ext uri="{FF2B5EF4-FFF2-40B4-BE49-F238E27FC236}">
                <a16:creationId xmlns:a16="http://schemas.microsoft.com/office/drawing/2014/main" id="{2F5D5F7F-9AC3-4C8C-9378-5DCB41FEB94B}"/>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1486210209"/>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pos="1749">
          <p15:clr>
            <a:srgbClr val="FBAE40"/>
          </p15:clr>
        </p15:guide>
        <p15:guide id="9" pos="1829">
          <p15:clr>
            <a:srgbClr val="FBAE40"/>
          </p15:clr>
        </p15:guide>
        <p15:guide id="10" pos="3416">
          <p15:clr>
            <a:srgbClr val="FBAE40"/>
          </p15:clr>
        </p15:guide>
        <p15:guide id="11" pos="3495">
          <p15:clr>
            <a:srgbClr val="FBAE40"/>
          </p15:clr>
        </p15:guide>
        <p15:guide id="12" pos="5082">
          <p15:clr>
            <a:srgbClr val="FBAE40"/>
          </p15:clr>
        </p15:guide>
        <p15:guide id="13" pos="516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2 horizont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88083" y="288074"/>
            <a:ext cx="11615361"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88083" y="720185"/>
            <a:ext cx="11615361" cy="432111"/>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88083" y="1440370"/>
            <a:ext cx="11615361"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2" hasCustomPrompt="1"/>
          </p:nvPr>
        </p:nvSpPr>
        <p:spPr>
          <a:xfrm>
            <a:off x="288083" y="3828986"/>
            <a:ext cx="11615361"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9" name="Grafik 3" descr="bottom_d2_169.png">
            <a:extLst>
              <a:ext uri="{FF2B5EF4-FFF2-40B4-BE49-F238E27FC236}">
                <a16:creationId xmlns:a16="http://schemas.microsoft.com/office/drawing/2014/main" id="{E1C644A7-78AF-407E-A25C-6F76F012AC1D}"/>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30" name="Grafik 29" descr="logo2_d2.png">
            <a:extLst>
              <a:ext uri="{FF2B5EF4-FFF2-40B4-BE49-F238E27FC236}">
                <a16:creationId xmlns:a16="http://schemas.microsoft.com/office/drawing/2014/main" id="{BF432EB7-B56F-491D-9D42-9FA89D925A5A}"/>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12" name="Rectangle7">
            <a:extLst>
              <a:ext uri="{FF2B5EF4-FFF2-40B4-BE49-F238E27FC236}">
                <a16:creationId xmlns:a16="http://schemas.microsoft.com/office/drawing/2014/main" id="{2E7C0809-54C2-4B00-97B9-AEB55C54DF36}"/>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4" name="Grafik 4" descr="logo1_d2.png">
            <a:extLst>
              <a:ext uri="{FF2B5EF4-FFF2-40B4-BE49-F238E27FC236}">
                <a16:creationId xmlns:a16="http://schemas.microsoft.com/office/drawing/2014/main" id="{F944409F-1D53-436E-A382-254727DA7F5F}"/>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239938265"/>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orient="horz" pos="2090">
          <p15:clr>
            <a:srgbClr val="FBAE40"/>
          </p15:clr>
        </p15:guide>
        <p15:guide id="9" orient="horz" pos="216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2 x 2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88083" y="288074"/>
            <a:ext cx="11615361"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88083" y="720185"/>
            <a:ext cx="11615361" cy="432111"/>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88083" y="1440370"/>
            <a:ext cx="5401563"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6505882" y="1440369"/>
            <a:ext cx="5401563"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2"/>
          <p:cNvSpPr>
            <a:spLocks noGrp="1"/>
          </p:cNvSpPr>
          <p:nvPr>
            <p:ph sz="half" idx="2" hasCustomPrompt="1"/>
          </p:nvPr>
        </p:nvSpPr>
        <p:spPr>
          <a:xfrm>
            <a:off x="288083" y="3828986"/>
            <a:ext cx="5401563"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3"/>
          <p:cNvSpPr>
            <a:spLocks noGrp="1"/>
          </p:cNvSpPr>
          <p:nvPr>
            <p:ph sz="half" idx="4" hasCustomPrompt="1"/>
          </p:nvPr>
        </p:nvSpPr>
        <p:spPr>
          <a:xfrm>
            <a:off x="6505882" y="3828986"/>
            <a:ext cx="5401563"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1" name="Grafik 3" descr="bottom_d2_169.png">
            <a:extLst>
              <a:ext uri="{FF2B5EF4-FFF2-40B4-BE49-F238E27FC236}">
                <a16:creationId xmlns:a16="http://schemas.microsoft.com/office/drawing/2014/main" id="{14946AFE-2563-4C40-963E-DFE36F6D3171}"/>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32" name="Grafik 31" descr="logo2_d2.png">
            <a:extLst>
              <a:ext uri="{FF2B5EF4-FFF2-40B4-BE49-F238E27FC236}">
                <a16:creationId xmlns:a16="http://schemas.microsoft.com/office/drawing/2014/main" id="{8A247A46-B0BA-49FE-BDE2-4F90A734854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14" name="Rectangle7">
            <a:extLst>
              <a:ext uri="{FF2B5EF4-FFF2-40B4-BE49-F238E27FC236}">
                <a16:creationId xmlns:a16="http://schemas.microsoft.com/office/drawing/2014/main" id="{43F0E5D0-784C-433E-AAB0-40D43C1BCBAB}"/>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6" name="Grafik 4" descr="logo1_d2.png">
            <a:extLst>
              <a:ext uri="{FF2B5EF4-FFF2-40B4-BE49-F238E27FC236}">
                <a16:creationId xmlns:a16="http://schemas.microsoft.com/office/drawing/2014/main" id="{17992435-2281-4D69-8E9C-A9BD8CD4504F}"/>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1400204651"/>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orient="horz" pos="2090">
          <p15:clr>
            <a:srgbClr val="FBAE40"/>
          </p15:clr>
        </p15:guide>
        <p15:guide id="9" orient="horz" pos="2169">
          <p15:clr>
            <a:srgbClr val="FBAE40"/>
          </p15:clr>
        </p15:guide>
        <p15:guide id="10" pos="3225">
          <p15:clr>
            <a:srgbClr val="FBAE40"/>
          </p15:clr>
        </p15:guide>
        <p15:guide id="11" pos="368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3 x 2 Contents">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88083" y="288074"/>
            <a:ext cx="11615361"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88083" y="720185"/>
            <a:ext cx="11615361" cy="432111"/>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88083" y="1440370"/>
            <a:ext cx="3477006"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4345257" y="1440369"/>
            <a:ext cx="3477006"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5" hasCustomPrompt="1"/>
          </p:nvPr>
        </p:nvSpPr>
        <p:spPr>
          <a:xfrm>
            <a:off x="8402431" y="1440369"/>
            <a:ext cx="3477006"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2"/>
          <p:cNvSpPr>
            <a:spLocks noGrp="1"/>
          </p:cNvSpPr>
          <p:nvPr>
            <p:ph sz="half" idx="2" hasCustomPrompt="1"/>
          </p:nvPr>
        </p:nvSpPr>
        <p:spPr>
          <a:xfrm>
            <a:off x="288083" y="3828986"/>
            <a:ext cx="3477006"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3"/>
          <p:cNvSpPr>
            <a:spLocks noGrp="1"/>
          </p:cNvSpPr>
          <p:nvPr>
            <p:ph sz="half" idx="4" hasCustomPrompt="1"/>
          </p:nvPr>
        </p:nvSpPr>
        <p:spPr>
          <a:xfrm>
            <a:off x="4345257" y="3828986"/>
            <a:ext cx="3477006"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3"/>
          <p:cNvSpPr>
            <a:spLocks noGrp="1"/>
          </p:cNvSpPr>
          <p:nvPr>
            <p:ph sz="half" idx="6" hasCustomPrompt="1"/>
          </p:nvPr>
        </p:nvSpPr>
        <p:spPr>
          <a:xfrm>
            <a:off x="8402431" y="3828986"/>
            <a:ext cx="3477006"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16" name="Rectangle7">
            <a:extLst>
              <a:ext uri="{FF2B5EF4-FFF2-40B4-BE49-F238E27FC236}">
                <a16:creationId xmlns:a16="http://schemas.microsoft.com/office/drawing/2014/main" id="{C680F8C7-4715-4E6C-829A-E87F16C03BB3}"/>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8" name="Grafik 4" descr="logo1_d2.png">
            <a:extLst>
              <a:ext uri="{FF2B5EF4-FFF2-40B4-BE49-F238E27FC236}">
                <a16:creationId xmlns:a16="http://schemas.microsoft.com/office/drawing/2014/main" id="{058025F0-4E5A-4419-90FC-FD31DB24C306}"/>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3919417603"/>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pos="2140">
          <p15:clr>
            <a:srgbClr val="FBAE40"/>
          </p15:clr>
        </p15:guide>
        <p15:guide id="9" pos="2457">
          <p15:clr>
            <a:srgbClr val="FBAE40"/>
          </p15:clr>
        </p15:guide>
        <p15:guide id="10" pos="4434">
          <p15:clr>
            <a:srgbClr val="FBAE40"/>
          </p15:clr>
        </p15:guide>
        <p15:guide id="11" pos="4761">
          <p15:clr>
            <a:srgbClr val="FBAE40"/>
          </p15:clr>
        </p15:guide>
        <p15:guide id="12" orient="horz" pos="2090">
          <p15:clr>
            <a:srgbClr val="FBAE40"/>
          </p15:clr>
        </p15:guide>
        <p15:guide id="13" orient="horz" pos="216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4 x 2 Contents">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88083" y="288074"/>
            <a:ext cx="11615361"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88083" y="720185"/>
            <a:ext cx="11615361" cy="432111"/>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88083" y="1440370"/>
            <a:ext cx="2796809"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3228934" y="1440369"/>
            <a:ext cx="2796809"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7" hasCustomPrompt="1"/>
          </p:nvPr>
        </p:nvSpPr>
        <p:spPr>
          <a:xfrm>
            <a:off x="9110636" y="1440369"/>
            <a:ext cx="2796809"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2"/>
          <p:cNvSpPr>
            <a:spLocks noGrp="1"/>
          </p:cNvSpPr>
          <p:nvPr>
            <p:ph sz="half" idx="2" hasCustomPrompt="1"/>
          </p:nvPr>
        </p:nvSpPr>
        <p:spPr>
          <a:xfrm>
            <a:off x="288083" y="3828986"/>
            <a:ext cx="2796809"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3"/>
          <p:cNvSpPr>
            <a:spLocks noGrp="1"/>
          </p:cNvSpPr>
          <p:nvPr>
            <p:ph sz="half" idx="4" hasCustomPrompt="1"/>
          </p:nvPr>
        </p:nvSpPr>
        <p:spPr>
          <a:xfrm>
            <a:off x="3228934" y="3828986"/>
            <a:ext cx="2796809"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3"/>
          <p:cNvSpPr>
            <a:spLocks noGrp="1"/>
          </p:cNvSpPr>
          <p:nvPr>
            <p:ph sz="half" idx="8" hasCustomPrompt="1"/>
          </p:nvPr>
        </p:nvSpPr>
        <p:spPr>
          <a:xfrm>
            <a:off x="9110636" y="3828986"/>
            <a:ext cx="2796809"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6169785" y="1440370"/>
            <a:ext cx="2796809"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8" name="Content Placeholder 3">
            <a:extLst>
              <a:ext uri="{FF2B5EF4-FFF2-40B4-BE49-F238E27FC236}">
                <a16:creationId xmlns:a16="http://schemas.microsoft.com/office/drawing/2014/main" id="{B143799E-2832-49D7-9953-45BACACA7549}"/>
              </a:ext>
            </a:extLst>
          </p:cNvPr>
          <p:cNvSpPr>
            <a:spLocks noGrp="1"/>
          </p:cNvSpPr>
          <p:nvPr>
            <p:ph sz="half" idx="6" hasCustomPrompt="1"/>
          </p:nvPr>
        </p:nvSpPr>
        <p:spPr>
          <a:xfrm>
            <a:off x="6169785" y="3828985"/>
            <a:ext cx="2796809" cy="224457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1" name="Rectangle7">
            <a:extLst>
              <a:ext uri="{FF2B5EF4-FFF2-40B4-BE49-F238E27FC236}">
                <a16:creationId xmlns:a16="http://schemas.microsoft.com/office/drawing/2014/main" id="{60F530EA-2EFB-4DC6-BA26-465D18FD265B}"/>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22" name="Grafik 4" descr="logo1_d2.png">
            <a:extLst>
              <a:ext uri="{FF2B5EF4-FFF2-40B4-BE49-F238E27FC236}">
                <a16:creationId xmlns:a16="http://schemas.microsoft.com/office/drawing/2014/main" id="{F7F706B3-07D4-410C-B7A6-C9E5735A9928}"/>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2224467172"/>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orient="horz" pos="2090">
          <p15:clr>
            <a:srgbClr val="FBAE40"/>
          </p15:clr>
        </p15:guide>
        <p15:guide id="9" orient="horz" pos="2169">
          <p15:clr>
            <a:srgbClr val="FBAE40"/>
          </p15:clr>
        </p15:guide>
        <p15:guide id="10" pos="1749">
          <p15:clr>
            <a:srgbClr val="FBAE40"/>
          </p15:clr>
        </p15:guide>
        <p15:guide id="11" pos="1830">
          <p15:clr>
            <a:srgbClr val="FBAE40"/>
          </p15:clr>
        </p15:guide>
        <p15:guide id="12" pos="3416">
          <p15:clr>
            <a:srgbClr val="FBAE40"/>
          </p15:clr>
        </p15:guide>
        <p15:guide id="13" pos="3497">
          <p15:clr>
            <a:srgbClr val="FBAE40"/>
          </p15:clr>
        </p15:guide>
        <p15:guide id="14" pos="5082">
          <p15:clr>
            <a:srgbClr val="FBAE40"/>
          </p15:clr>
        </p15:guide>
        <p15:guide id="15" pos="516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96419" y="6255653"/>
            <a:ext cx="320415" cy="455906"/>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9" name="Grafik 3" descr="bottom_d2_169.png">
            <a:extLst>
              <a:ext uri="{FF2B5EF4-FFF2-40B4-BE49-F238E27FC236}">
                <a16:creationId xmlns:a16="http://schemas.microsoft.com/office/drawing/2014/main" id="{EF316F00-ABDB-4F1C-8223-8689636D6D52}"/>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714381"/>
            <a:ext cx="12192706" cy="143970"/>
          </a:xfrm>
          <a:prstGeom prst="rect">
            <a:avLst/>
          </a:prstGeom>
          <a:ln w="0">
            <a:noFill/>
          </a:ln>
          <a:effectLst/>
        </p:spPr>
      </p:pic>
      <p:pic>
        <p:nvPicPr>
          <p:cNvPr id="10" name="Grafik 9" descr="logo2_d2.png">
            <a:extLst>
              <a:ext uri="{FF2B5EF4-FFF2-40B4-BE49-F238E27FC236}">
                <a16:creationId xmlns:a16="http://schemas.microsoft.com/office/drawing/2014/main" id="{30CBBFCD-8992-45AF-92BD-7EBF3A86E1C1}"/>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6137815"/>
            <a:ext cx="151084" cy="720185"/>
          </a:xfrm>
          <a:prstGeom prst="rect">
            <a:avLst/>
          </a:prstGeom>
        </p:spPr>
      </p:pic>
      <p:sp>
        <p:nvSpPr>
          <p:cNvPr id="8" name="Rectangle7">
            <a:extLst>
              <a:ext uri="{FF2B5EF4-FFF2-40B4-BE49-F238E27FC236}">
                <a16:creationId xmlns:a16="http://schemas.microsoft.com/office/drawing/2014/main" id="{C868D9BE-A299-4D0B-87AF-B491FAE5FD28}"/>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pic>
        <p:nvPicPr>
          <p:cNvPr id="11" name="Grafik 4" descr="logo1_d2.png">
            <a:extLst>
              <a:ext uri="{FF2B5EF4-FFF2-40B4-BE49-F238E27FC236}">
                <a16:creationId xmlns:a16="http://schemas.microsoft.com/office/drawing/2014/main" id="{0B4DD8A5-C16C-443A-8C22-A52B612231A5}"/>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spTree>
    <p:extLst>
      <p:ext uri="{BB962C8B-B14F-4D97-AF65-F5344CB8AC3E}">
        <p14:creationId xmlns:p14="http://schemas.microsoft.com/office/powerpoint/2010/main" val="3038617051"/>
      </p:ext>
    </p:extLst>
  </p:cSld>
  <p:clrMapOvr>
    <a:masterClrMapping/>
  </p:clrMapOvr>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Full Page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descr="logo1_d2.png">
            <a:extLst>
              <a:ext uri="{FF2B5EF4-FFF2-40B4-BE49-F238E27FC236}">
                <a16:creationId xmlns:a16="http://schemas.microsoft.com/office/drawing/2014/main" id="{F35DC742-BC8F-47B5-88E2-93616D59A618}"/>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pic>
        <p:nvPicPr>
          <p:cNvPr id="6" name="Grafik 3" descr="right_d2.png">
            <a:extLst>
              <a:ext uri="{FF2B5EF4-FFF2-40B4-BE49-F238E27FC236}">
                <a16:creationId xmlns:a16="http://schemas.microsoft.com/office/drawing/2014/main" id="{2E1D2BC1-44DB-403E-B4D8-3E1DC5D199E5}"/>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2048975" y="3"/>
            <a:ext cx="144042" cy="6858351"/>
          </a:xfrm>
          <a:prstGeom prst="rect">
            <a:avLst/>
          </a:prstGeom>
          <a:ln w="0">
            <a:noFill/>
          </a:ln>
          <a:effectLst/>
        </p:spPr>
      </p:pic>
    </p:spTree>
    <p:extLst>
      <p:ext uri="{BB962C8B-B14F-4D97-AF65-F5344CB8AC3E}">
        <p14:creationId xmlns:p14="http://schemas.microsoft.com/office/powerpoint/2010/main" val="1260062343"/>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End Slide">
    <p:spTree>
      <p:nvGrpSpPr>
        <p:cNvPr id="1" name=""/>
        <p:cNvGrpSpPr/>
        <p:nvPr/>
      </p:nvGrpSpPr>
      <p:grpSpPr>
        <a:xfrm>
          <a:off x="0" y="0"/>
          <a:ext cx="0" cy="0"/>
          <a:chOff x="0" y="0"/>
          <a:chExt cx="0" cy="0"/>
        </a:xfrm>
      </p:grpSpPr>
      <p:pic>
        <p:nvPicPr>
          <p:cNvPr id="7" name="Grafik 5" descr="bg3_d2_169.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00" y="3"/>
            <a:ext cx="12191871" cy="6858351"/>
          </a:xfrm>
          <a:prstGeom prst="rect">
            <a:avLst/>
          </a:prstGeom>
          <a:ln w="0">
            <a:noFill/>
          </a:ln>
          <a:effectLst/>
        </p:spPr>
      </p:pic>
      <p:sp>
        <p:nvSpPr>
          <p:cNvPr id="8" name="Title 1">
            <a:extLst>
              <a:ext uri="{FF2B5EF4-FFF2-40B4-BE49-F238E27FC236}">
                <a16:creationId xmlns:a16="http://schemas.microsoft.com/office/drawing/2014/main" id="{D60E046F-66D0-431E-9C49-8E6C18C3F3CF}"/>
              </a:ext>
            </a:extLst>
          </p:cNvPr>
          <p:cNvSpPr>
            <a:spLocks noGrp="1"/>
          </p:cNvSpPr>
          <p:nvPr>
            <p:ph type="ctrTitle" hasCustomPrompt="1"/>
          </p:nvPr>
        </p:nvSpPr>
        <p:spPr>
          <a:xfrm>
            <a:off x="288083" y="288074"/>
            <a:ext cx="10975176" cy="5785488"/>
          </a:xfrm>
          <a:ln w="0">
            <a:noFill/>
          </a:ln>
          <a:effectLst/>
        </p:spPr>
        <p:txBody>
          <a:bodyPr anchor="t" anchorCtr="0"/>
          <a:lstStyle>
            <a:lvl1pPr algn="l">
              <a:lnSpc>
                <a:spcPct val="90000"/>
              </a:lnSpc>
              <a:defRPr sz="8891" kern="1200" cap="all" baseline="0">
                <a:solidFill>
                  <a:schemeClr val="tx1"/>
                </a:solidFill>
              </a:defRPr>
            </a:lvl1pPr>
          </a:lstStyle>
          <a:p>
            <a:r>
              <a:rPr lang="en-US" noProof="1"/>
              <a:t>Add Closing Phrase</a:t>
            </a:r>
          </a:p>
        </p:txBody>
      </p:sp>
      <p:pic>
        <p:nvPicPr>
          <p:cNvPr id="6" name="Grafik 4" descr="logo1_d2.png">
            <a:extLst>
              <a:ext uri="{FF2B5EF4-FFF2-40B4-BE49-F238E27FC236}">
                <a16:creationId xmlns:a16="http://schemas.microsoft.com/office/drawing/2014/main" id="{AD329951-67FC-4FE1-85D1-D4AEA8479C0D}"/>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10847139" y="6073574"/>
            <a:ext cx="1216352" cy="639397"/>
          </a:xfrm>
          <a:prstGeom prst="rect">
            <a:avLst/>
          </a:prstGeom>
          <a:ln w="0">
            <a:noFill/>
          </a:ln>
          <a:effectLst/>
        </p:spPr>
      </p:pic>
      <p:pic>
        <p:nvPicPr>
          <p:cNvPr id="9" name="Grafik 3" descr="right_d2.png">
            <a:extLst>
              <a:ext uri="{FF2B5EF4-FFF2-40B4-BE49-F238E27FC236}">
                <a16:creationId xmlns:a16="http://schemas.microsoft.com/office/drawing/2014/main" id="{7AD5F0A5-2B17-4D20-B0E6-B4F0FA977516}"/>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2048975" y="3"/>
            <a:ext cx="144042" cy="6858351"/>
          </a:xfrm>
          <a:prstGeom prst="rect">
            <a:avLst/>
          </a:prstGeom>
          <a:ln w="0">
            <a:noFill/>
          </a:ln>
          <a:effectLst/>
        </p:spPr>
      </p:pic>
    </p:spTree>
    <p:extLst>
      <p:ext uri="{BB962C8B-B14F-4D97-AF65-F5344CB8AC3E}">
        <p14:creationId xmlns:p14="http://schemas.microsoft.com/office/powerpoint/2010/main" val="2637614911"/>
      </p:ext>
    </p:extLst>
  </p:cSld>
  <p:clrMapOvr>
    <a:masterClrMapping/>
  </p:clrMapOvr>
  <p:hf sldNum="0" hdr="0" ftr="0" dt="0"/>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3"/>
            </p:custDataLst>
            <p:extLst>
              <p:ext uri="{D42A27DB-BD31-4B8C-83A1-F6EECF244321}">
                <p14:modId xmlns:p14="http://schemas.microsoft.com/office/powerpoint/2010/main" val="1904527558"/>
              </p:ext>
            </p:extLst>
          </p:nvPr>
        </p:nvGraphicFramePr>
        <p:xfrm>
          <a:off x="1283" y="1018"/>
          <a:ext cx="1284" cy="1018"/>
        </p:xfrm>
        <a:graphic>
          <a:graphicData uri="http://schemas.openxmlformats.org/presentationml/2006/ole">
            <mc:AlternateContent xmlns:mc="http://schemas.openxmlformats.org/markup-compatibility/2006">
              <mc:Choice xmlns:v="urn:schemas-microsoft-com:vml" Requires="v">
                <p:oleObj spid="_x0000_s1028" name="think-cell Slide" r:id="rId5" imgW="424" imgH="424" progId="TCLayout.ActiveDocument.1">
                  <p:embed/>
                </p:oleObj>
              </mc:Choice>
              <mc:Fallback>
                <p:oleObj name="think-cell Slide" r:id="rId5" imgW="424" imgH="424" progId="TCLayout.ActiveDocument.1">
                  <p:embed/>
                  <p:pic>
                    <p:nvPicPr>
                      <p:cNvPr id="7" name="Object 6" hidden="1"/>
                      <p:cNvPicPr/>
                      <p:nvPr/>
                    </p:nvPicPr>
                    <p:blipFill>
                      <a:blip r:embed="rId6"/>
                      <a:stretch>
                        <a:fillRect/>
                      </a:stretch>
                    </p:blipFill>
                    <p:spPr>
                      <a:xfrm>
                        <a:off x="1283" y="1018"/>
                        <a:ext cx="1284" cy="101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8392020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8390011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horizont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BF558F48-F6D6-4568-8DA6-55FAE81CC26F}"/>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608177" y="2892853"/>
            <a:ext cx="10301466" cy="1675485"/>
          </a:xfrm>
          <a:ln w="0">
            <a:noFill/>
          </a:ln>
          <a:effectLst/>
        </p:spPr>
        <p:txBody>
          <a:bodyPr anchor="b" anchorCtr="0">
            <a:normAutofit/>
          </a:bodyPr>
          <a:lstStyle>
            <a:lvl1pPr algn="l">
              <a:lnSpc>
                <a:spcPct val="100000"/>
              </a:lnSpc>
              <a:defRPr sz="4446" b="1" kern="0" cap="none" baseline="0">
                <a:solidFill>
                  <a:schemeClr val="tx1"/>
                </a:solidFill>
              </a:defRPr>
            </a:lvl1pPr>
          </a:lstStyle>
          <a:p>
            <a:r>
              <a:rPr lang="en-US" noProof="1"/>
              <a:t>Presentation title</a:t>
            </a:r>
          </a:p>
        </p:txBody>
      </p:sp>
      <p:sp>
        <p:nvSpPr>
          <p:cNvPr id="7" name="Text Placeholder 2">
            <a:extLst>
              <a:ext uri="{FF2B5EF4-FFF2-40B4-BE49-F238E27FC236}">
                <a16:creationId xmlns:a16="http://schemas.microsoft.com/office/drawing/2014/main" id="{77B0DFCC-F037-4745-849A-E2902A32AC76}"/>
              </a:ext>
            </a:extLst>
          </p:cNvPr>
          <p:cNvSpPr>
            <a:spLocks noGrp="1"/>
          </p:cNvSpPr>
          <p:nvPr>
            <p:ph type="body" sz="quarter" idx="1" hasCustomPrompt="1"/>
          </p:nvPr>
        </p:nvSpPr>
        <p:spPr>
          <a:xfrm>
            <a:off x="608177" y="4713579"/>
            <a:ext cx="10301466" cy="1394102"/>
          </a:xfrm>
        </p:spPr>
        <p:txBody>
          <a:bodyPr>
            <a:normAutofit/>
          </a:bodyPr>
          <a:lstStyle>
            <a:lvl1pPr marL="0" indent="0">
              <a:buFontTx/>
              <a:buNone/>
              <a:defRPr sz="2667"/>
            </a:lvl1pPr>
            <a:lvl2pPr marL="508132" indent="0">
              <a:buFontTx/>
              <a:buNone/>
              <a:defRPr/>
            </a:lvl2pPr>
            <a:lvl3pPr marL="1016264" indent="0">
              <a:buFontTx/>
              <a:buNone/>
              <a:defRPr/>
            </a:lvl3pPr>
            <a:lvl4pPr marL="1524396" indent="0">
              <a:buFontTx/>
              <a:buNone/>
              <a:defRPr/>
            </a:lvl4pPr>
            <a:lvl5pPr marL="1524396" indent="0">
              <a:buFontTx/>
              <a:buNone/>
              <a:defRPr/>
            </a:lvl5pPr>
          </a:lstStyle>
          <a:p>
            <a:pPr lvl="0"/>
            <a:r>
              <a:rPr lang="en-US" noProof="1"/>
              <a:t>Name, Department, Date</a:t>
            </a:r>
          </a:p>
        </p:txBody>
      </p:sp>
      <p:pic>
        <p:nvPicPr>
          <p:cNvPr id="4" name="SuperGraphic">
            <a:extLst>
              <a:ext uri="{FF2B5EF4-FFF2-40B4-BE49-F238E27FC236}">
                <a16:creationId xmlns:a16="http://schemas.microsoft.com/office/drawing/2014/main" id="{862C2846-F73C-4F37-B810-57D2567D11EB}"/>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528" cy="2285838"/>
          </a:xfrm>
          <a:prstGeom prst="rect">
            <a:avLst/>
          </a:prstGeom>
        </p:spPr>
      </p:pic>
    </p:spTree>
    <p:extLst>
      <p:ext uri="{BB962C8B-B14F-4D97-AF65-F5344CB8AC3E}">
        <p14:creationId xmlns:p14="http://schemas.microsoft.com/office/powerpoint/2010/main" val="4228387107"/>
      </p:ext>
    </p:extLst>
  </p:cSld>
  <p:clrMapOvr>
    <a:masterClrMapping/>
  </p:clrMapOvr>
  <p:hf sldNum="0" hdr="0" ftr="0" dt="0"/>
  <p:extLst>
    <p:ext uri="{DCECCB84-F9BA-43D5-87BE-67443E8EF086}">
      <p15:sldGuideLst xmlns:p15="http://schemas.microsoft.com/office/powerpoint/2012/main">
        <p15:guide id="1" pos="428">
          <p15:clr>
            <a:srgbClr val="FBAE40"/>
          </p15:clr>
        </p15:guide>
        <p15:guide id="2" pos="6185">
          <p15:clr>
            <a:srgbClr val="FBAE40"/>
          </p15:clr>
        </p15:guide>
        <p15:guide id="3" orient="horz" pos="1290">
          <p15:clr>
            <a:srgbClr val="FBAE40"/>
          </p15:clr>
        </p15:guide>
        <p15:guide id="4" orient="horz" pos="2590">
          <p15:clr>
            <a:srgbClr val="FBAE40"/>
          </p15:clr>
        </p15:guide>
        <p15:guide id="5" orient="horz" pos="2664">
          <p15:clr>
            <a:srgbClr val="FBAE40"/>
          </p15:clr>
        </p15:guide>
        <p15:guide id="6" orient="horz" pos="347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vertic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43858496-C239-47F8-BDF4-1C95D89182D0}"/>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3656162" y="1280490"/>
            <a:ext cx="7927662" cy="2272101"/>
          </a:xfrm>
          <a:ln w="0">
            <a:noFill/>
          </a:ln>
          <a:effectLst/>
        </p:spPr>
        <p:txBody>
          <a:bodyPr anchor="b" anchorCtr="0">
            <a:normAutofit/>
          </a:bodyPr>
          <a:lstStyle>
            <a:lvl1pPr algn="l">
              <a:lnSpc>
                <a:spcPct val="100000"/>
              </a:lnSpc>
              <a:defRPr sz="4446" b="1" kern="0" cap="none" baseline="0">
                <a:solidFill>
                  <a:schemeClr val="tx1"/>
                </a:solidFill>
              </a:defRPr>
            </a:lvl1pPr>
          </a:lstStyle>
          <a:p>
            <a:r>
              <a:rPr lang="en-US" noProof="1"/>
              <a:t>Presentation title</a:t>
            </a:r>
          </a:p>
        </p:txBody>
      </p:sp>
      <p:sp>
        <p:nvSpPr>
          <p:cNvPr id="4" name="Text Placeholder 2">
            <a:extLst>
              <a:ext uri="{FF2B5EF4-FFF2-40B4-BE49-F238E27FC236}">
                <a16:creationId xmlns:a16="http://schemas.microsoft.com/office/drawing/2014/main" id="{55C2B86F-C1CA-4E64-9221-A99B4E89D289}"/>
              </a:ext>
            </a:extLst>
          </p:cNvPr>
          <p:cNvSpPr>
            <a:spLocks noGrp="1"/>
          </p:cNvSpPr>
          <p:nvPr>
            <p:ph type="body" sz="quarter" idx="1" hasCustomPrompt="1"/>
          </p:nvPr>
        </p:nvSpPr>
        <p:spPr>
          <a:xfrm>
            <a:off x="3656162" y="3697830"/>
            <a:ext cx="7927662" cy="1394102"/>
          </a:xfrm>
        </p:spPr>
        <p:txBody>
          <a:bodyPr>
            <a:normAutofit/>
          </a:bodyPr>
          <a:lstStyle>
            <a:lvl1pPr marL="0" indent="0">
              <a:buFontTx/>
              <a:buNone/>
              <a:defRPr sz="2667"/>
            </a:lvl1pPr>
            <a:lvl2pPr marL="508132" indent="0">
              <a:buFontTx/>
              <a:buNone/>
              <a:defRPr/>
            </a:lvl2pPr>
            <a:lvl3pPr marL="1016264" indent="0">
              <a:buFontTx/>
              <a:buNone/>
              <a:defRPr/>
            </a:lvl3pPr>
            <a:lvl4pPr marL="1524396" indent="0">
              <a:buFontTx/>
              <a:buNone/>
              <a:defRPr/>
            </a:lvl4pPr>
            <a:lvl5pPr marL="1524396" indent="0">
              <a:buFontTx/>
              <a:buNone/>
              <a:defRPr/>
            </a:lvl5pPr>
          </a:lstStyle>
          <a:p>
            <a:pPr lvl="0"/>
            <a:r>
              <a:rPr lang="en-US" noProof="1"/>
              <a:t>Name, Department, Date</a:t>
            </a:r>
          </a:p>
        </p:txBody>
      </p:sp>
      <p:pic>
        <p:nvPicPr>
          <p:cNvPr id="3" name="SuperGraphic">
            <a:extLst>
              <a:ext uri="{FF2B5EF4-FFF2-40B4-BE49-F238E27FC236}">
                <a16:creationId xmlns:a16="http://schemas.microsoft.com/office/drawing/2014/main" id="{8E3B306C-041F-4487-8C98-1BF9B6BE172F}"/>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3048098" cy="6858000"/>
          </a:xfrm>
          <a:prstGeom prst="rect">
            <a:avLst/>
          </a:prstGeom>
        </p:spPr>
      </p:pic>
    </p:spTree>
    <p:extLst>
      <p:ext uri="{BB962C8B-B14F-4D97-AF65-F5344CB8AC3E}">
        <p14:creationId xmlns:p14="http://schemas.microsoft.com/office/powerpoint/2010/main" val="3465723882"/>
      </p:ext>
    </p:extLst>
  </p:cSld>
  <p:clrMapOvr>
    <a:masterClrMapping/>
  </p:clrMapOvr>
  <p:hf sldNum="0" hdr="0" ftr="0" dt="0"/>
  <p:extLst>
    <p:ext uri="{DCECCB84-F9BA-43D5-87BE-67443E8EF086}">
      <p15:sldGuideLst xmlns:p15="http://schemas.microsoft.com/office/powerpoint/2012/main">
        <p15:guide id="1" pos="2153">
          <p15:clr>
            <a:srgbClr val="FBAE40"/>
          </p15:clr>
        </p15:guide>
        <p15:guide id="2" pos="6491">
          <p15:clr>
            <a:srgbClr val="FBAE40"/>
          </p15:clr>
        </p15:guide>
        <p15:guide id="3" orient="horz" pos="2088">
          <p15:clr>
            <a:srgbClr val="FBAE40"/>
          </p15:clr>
        </p15:guide>
        <p15:guide id="4" orient="horz" pos="2014">
          <p15:clr>
            <a:srgbClr val="FBAE40"/>
          </p15:clr>
        </p15:guide>
        <p15:guide id="5" orient="horz" pos="347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hapter horizont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E881C9CD-D10B-4CDB-B44D-3FBD5D07A516}"/>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6" name="Chapter_title">
            <a:extLst>
              <a:ext uri="{FF2B5EF4-FFF2-40B4-BE49-F238E27FC236}">
                <a16:creationId xmlns:a16="http://schemas.microsoft.com/office/drawing/2014/main" id="{EE80FFE3-B9B2-433E-9111-10990FD419AB}"/>
              </a:ext>
            </a:extLst>
          </p:cNvPr>
          <p:cNvSpPr>
            <a:spLocks noGrp="1"/>
          </p:cNvSpPr>
          <p:nvPr>
            <p:ph type="body" sz="quarter" idx="15" hasCustomPrompt="1"/>
          </p:nvPr>
        </p:nvSpPr>
        <p:spPr>
          <a:xfrm>
            <a:off x="608177" y="2892850"/>
            <a:ext cx="10301466" cy="3214829"/>
          </a:xfrm>
          <a:ln w="0">
            <a:noFill/>
          </a:ln>
          <a:effectLst/>
        </p:spPr>
        <p:txBody>
          <a:bodyPr anchor="t" anchorCtr="0">
            <a:normAutofit/>
          </a:bodyPr>
          <a:lstStyle>
            <a:lvl1pPr marL="0" indent="0" algn="l">
              <a:lnSpc>
                <a:spcPct val="100000"/>
              </a:lnSpc>
              <a:spcBef>
                <a:spcPts val="0"/>
              </a:spcBef>
              <a:buFontTx/>
              <a:buNone/>
              <a:defRPr sz="4446" b="1" kern="0" cap="none" baseline="0">
                <a:solidFill>
                  <a:schemeClr val="tx1"/>
                </a:solidFill>
              </a:defRPr>
            </a:lvl1pPr>
          </a:lstStyle>
          <a:p>
            <a:r>
              <a:rPr lang="en-US" noProof="1"/>
              <a:t>Chapter title</a:t>
            </a:r>
          </a:p>
        </p:txBody>
      </p:sp>
      <p:sp>
        <p:nvSpPr>
          <p:cNvPr id="3" name="RectangleCol">
            <a:extLst>
              <a:ext uri="{FF2B5EF4-FFF2-40B4-BE49-F238E27FC236}">
                <a16:creationId xmlns:a16="http://schemas.microsoft.com/office/drawing/2014/main" id="{5DD958C9-7251-4FEC-9785-C1A6CE9F6847}"/>
              </a:ext>
            </a:extLst>
          </p:cNvPr>
          <p:cNvSpPr>
            <a:spLocks noSelect="1" noChangeAspect="1"/>
          </p:cNvSpPr>
          <p:nvPr userDrawn="1"/>
        </p:nvSpPr>
        <p:spPr>
          <a:xfrm>
            <a:off x="1" y="110"/>
            <a:ext cx="12192000" cy="2284587"/>
          </a:xfrm>
          <a:prstGeom prst="rect">
            <a:avLst/>
          </a:prstGeom>
          <a:solidFill>
            <a:schemeClr val="accent1"/>
          </a:solidFill>
          <a:ln w="9525" cap="flat" cmpd="sng" algn="ctr">
            <a:noFill/>
            <a:prstDash val="solid"/>
          </a:ln>
          <a:effectLst/>
        </p:spPr>
        <p:txBody>
          <a:bodyPr rtlCol="0" anchor="ctr"/>
          <a:lstStyle/>
          <a:p>
            <a:pPr marL="0" marR="0" indent="0" algn="ctr" defTabSz="1016264" eaLnBrk="1" fontAlgn="auto" latinLnBrk="0" hangingPunct="1">
              <a:lnSpc>
                <a:spcPct val="100000"/>
              </a:lnSpc>
              <a:spcBef>
                <a:spcPts val="0"/>
              </a:spcBef>
              <a:spcAft>
                <a:spcPts val="0"/>
              </a:spcAft>
              <a:buClrTx/>
              <a:buSzTx/>
              <a:buFontTx/>
              <a:buNone/>
              <a:tabLst/>
            </a:pPr>
            <a:endParaRPr kumimoji="0" lang="de-DE" sz="2001"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4" name="Text Placeholder 3">
            <a:extLst>
              <a:ext uri="{FF2B5EF4-FFF2-40B4-BE49-F238E27FC236}">
                <a16:creationId xmlns:a16="http://schemas.microsoft.com/office/drawing/2014/main" id="{D9EAE105-4DC3-4775-A78C-B758C32ACFF6}"/>
              </a:ext>
            </a:extLst>
          </p:cNvPr>
          <p:cNvSpPr>
            <a:spLocks noGrp="1"/>
          </p:cNvSpPr>
          <p:nvPr>
            <p:ph type="ctrTitle" hasCustomPrompt="1"/>
          </p:nvPr>
        </p:nvSpPr>
        <p:spPr>
          <a:xfrm>
            <a:off x="517684" y="109"/>
            <a:ext cx="2453979" cy="2284587"/>
          </a:xfrm>
        </p:spPr>
        <p:txBody>
          <a:bodyPr bIns="72000" anchor="ctr"/>
          <a:lstStyle>
            <a:lvl1pPr marL="0" indent="0">
              <a:lnSpc>
                <a:spcPct val="100000"/>
              </a:lnSpc>
              <a:spcBef>
                <a:spcPts val="556"/>
              </a:spcBef>
              <a:buFontTx/>
              <a:buNone/>
              <a:defRPr sz="16671" b="1" kern="0" baseline="0">
                <a:solidFill>
                  <a:schemeClr val="bg1"/>
                </a:solidFill>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a:t>00</a:t>
            </a:r>
          </a:p>
        </p:txBody>
      </p:sp>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Tree>
    <p:extLst>
      <p:ext uri="{BB962C8B-B14F-4D97-AF65-F5344CB8AC3E}">
        <p14:creationId xmlns:p14="http://schemas.microsoft.com/office/powerpoint/2010/main" val="1139236136"/>
      </p:ext>
    </p:extLst>
  </p:cSld>
  <p:clrMapOvr>
    <a:masterClrMapping/>
  </p:clrMapOvr>
  <p:hf sldNum="0" hdr="0" ftr="0" dt="0"/>
  <p:extLst>
    <p:ext uri="{DCECCB84-F9BA-43D5-87BE-67443E8EF086}">
      <p15:sldGuideLst xmlns:p15="http://schemas.microsoft.com/office/powerpoint/2012/main">
        <p15:guide id="1" pos="342">
          <p15:clr>
            <a:srgbClr val="FBAE40"/>
          </p15:clr>
        </p15:guide>
        <p15:guide id="2" pos="6165">
          <p15:clr>
            <a:srgbClr val="FBAE40"/>
          </p15:clr>
        </p15:guide>
        <p15:guide id="3" orient="horz" pos="1557">
          <p15:clr>
            <a:srgbClr val="FBAE40"/>
          </p15:clr>
        </p15:guide>
        <p15:guide id="4" orient="horz" pos="281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hapter vertical ">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E5083679-3829-4F0B-9E1A-B4E6F314AFD2}"/>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6" name="Chapter_title">
            <a:extLst>
              <a:ext uri="{FF2B5EF4-FFF2-40B4-BE49-F238E27FC236}">
                <a16:creationId xmlns:a16="http://schemas.microsoft.com/office/drawing/2014/main" id="{EE80FFE3-B9B2-433E-9111-10990FD419AB}"/>
              </a:ext>
            </a:extLst>
          </p:cNvPr>
          <p:cNvSpPr>
            <a:spLocks noGrp="1"/>
          </p:cNvSpPr>
          <p:nvPr>
            <p:ph type="body" sz="quarter" idx="15" hasCustomPrompt="1"/>
          </p:nvPr>
        </p:nvSpPr>
        <p:spPr>
          <a:xfrm>
            <a:off x="3645312" y="1333760"/>
            <a:ext cx="7860876" cy="3492881"/>
          </a:xfrm>
          <a:ln w="0">
            <a:noFill/>
          </a:ln>
          <a:effectLst/>
        </p:spPr>
        <p:txBody>
          <a:bodyPr anchor="t" anchorCtr="0">
            <a:normAutofit/>
          </a:bodyPr>
          <a:lstStyle>
            <a:lvl1pPr marL="0" indent="0" algn="l">
              <a:lnSpc>
                <a:spcPct val="100000"/>
              </a:lnSpc>
              <a:spcBef>
                <a:spcPts val="0"/>
              </a:spcBef>
              <a:buFontTx/>
              <a:buNone/>
              <a:defRPr sz="4446" b="1" kern="0" cap="none" baseline="0">
                <a:solidFill>
                  <a:schemeClr val="tx1"/>
                </a:solidFill>
              </a:defRPr>
            </a:lvl1pPr>
          </a:lstStyle>
          <a:p>
            <a:r>
              <a:rPr lang="en-US" noProof="1"/>
              <a:t>Chapter title</a:t>
            </a:r>
          </a:p>
        </p:txBody>
      </p:sp>
      <p:sp>
        <p:nvSpPr>
          <p:cNvPr id="3" name="RectangleCol">
            <a:extLst>
              <a:ext uri="{FF2B5EF4-FFF2-40B4-BE49-F238E27FC236}">
                <a16:creationId xmlns:a16="http://schemas.microsoft.com/office/drawing/2014/main" id="{5DD958C9-7251-4FEC-9785-C1A6CE9F6847}"/>
              </a:ext>
            </a:extLst>
          </p:cNvPr>
          <p:cNvSpPr>
            <a:spLocks noSelect="1" noChangeAspect="1"/>
          </p:cNvSpPr>
          <p:nvPr userDrawn="1"/>
        </p:nvSpPr>
        <p:spPr>
          <a:xfrm>
            <a:off x="-1" y="110"/>
            <a:ext cx="3044881" cy="6857890"/>
          </a:xfrm>
          <a:prstGeom prst="rect">
            <a:avLst/>
          </a:prstGeom>
          <a:solidFill>
            <a:schemeClr val="accent1"/>
          </a:solidFill>
          <a:ln w="9525" cap="flat" cmpd="sng" algn="ctr">
            <a:noFill/>
            <a:prstDash val="solid"/>
          </a:ln>
          <a:effectLst/>
        </p:spPr>
        <p:txBody>
          <a:bodyPr rtlCol="0" anchor="ctr"/>
          <a:lstStyle/>
          <a:p>
            <a:pPr marL="0" marR="0" indent="0" algn="ctr" defTabSz="1016264" eaLnBrk="1" fontAlgn="auto" latinLnBrk="0" hangingPunct="1">
              <a:lnSpc>
                <a:spcPct val="100000"/>
              </a:lnSpc>
              <a:spcBef>
                <a:spcPts val="0"/>
              </a:spcBef>
              <a:spcAft>
                <a:spcPts val="0"/>
              </a:spcAft>
              <a:buClrTx/>
              <a:buSzTx/>
              <a:buFontTx/>
              <a:buNone/>
              <a:tabLst/>
            </a:pPr>
            <a:endParaRPr kumimoji="0" lang="de-DE" sz="2001"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4" name="Text Placeholder 3">
            <a:extLst>
              <a:ext uri="{FF2B5EF4-FFF2-40B4-BE49-F238E27FC236}">
                <a16:creationId xmlns:a16="http://schemas.microsoft.com/office/drawing/2014/main" id="{D9EAE105-4DC3-4775-A78C-B758C32ACFF6}"/>
              </a:ext>
            </a:extLst>
          </p:cNvPr>
          <p:cNvSpPr>
            <a:spLocks noGrp="1"/>
          </p:cNvSpPr>
          <p:nvPr>
            <p:ph type="ctrTitle" hasCustomPrompt="1"/>
          </p:nvPr>
        </p:nvSpPr>
        <p:spPr>
          <a:xfrm>
            <a:off x="516149" y="110"/>
            <a:ext cx="2453979" cy="2284587"/>
          </a:xfrm>
        </p:spPr>
        <p:txBody>
          <a:bodyPr bIns="72000" anchor="ctr"/>
          <a:lstStyle>
            <a:lvl1pPr marL="0" indent="0">
              <a:lnSpc>
                <a:spcPct val="100000"/>
              </a:lnSpc>
              <a:spcBef>
                <a:spcPts val="556"/>
              </a:spcBef>
              <a:buFontTx/>
              <a:buNone/>
              <a:defRPr sz="16671" b="1" kern="0" baseline="0">
                <a:solidFill>
                  <a:schemeClr val="bg1"/>
                </a:solidFill>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a:t>00</a:t>
            </a:r>
          </a:p>
        </p:txBody>
      </p:sp>
      <p:pic>
        <p:nvPicPr>
          <p:cNvPr id="5" name="SuperGraphic">
            <a:extLst>
              <a:ext uri="{FF2B5EF4-FFF2-40B4-BE49-F238E27FC236}">
                <a16:creationId xmlns:a16="http://schemas.microsoft.com/office/drawing/2014/main" id="{B93399BE-B0B2-44B3-8FAE-18A968B3CDA4}"/>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15505" y="1"/>
            <a:ext cx="76202" cy="6858000"/>
          </a:xfrm>
          <a:prstGeom prst="rect">
            <a:avLst/>
          </a:prstGeom>
        </p:spPr>
      </p:pic>
    </p:spTree>
    <p:extLst>
      <p:ext uri="{BB962C8B-B14F-4D97-AF65-F5344CB8AC3E}">
        <p14:creationId xmlns:p14="http://schemas.microsoft.com/office/powerpoint/2010/main" val="1794444158"/>
      </p:ext>
    </p:extLst>
  </p:cSld>
  <p:clrMapOvr>
    <a:masterClrMapping/>
  </p:clrMapOvr>
  <p:hf sldNum="0" hdr="0" ftr="0" dt="0"/>
  <p:extLst>
    <p:ext uri="{DCECCB84-F9BA-43D5-87BE-67443E8EF086}">
      <p15:sldGuideLst xmlns:p15="http://schemas.microsoft.com/office/powerpoint/2012/main">
        <p15:guide id="1" pos="2064">
          <p15:clr>
            <a:srgbClr val="FBAE40"/>
          </p15:clr>
        </p15:guide>
        <p15:guide id="2" pos="6165">
          <p15:clr>
            <a:srgbClr val="FBAE40"/>
          </p15:clr>
        </p15:guide>
        <p15:guide id="3" orient="horz" pos="754">
          <p15:clr>
            <a:srgbClr val="FBAE40"/>
          </p15:clr>
        </p15:guide>
        <p15:guide id="4" orient="horz" pos="2738">
          <p15:clr>
            <a:srgbClr val="FBAE40"/>
          </p15:clr>
        </p15:guide>
        <p15:guide id="5" pos="29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ull picture without text ">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926F8EF2-FFD9-4D48-A076-77C0B811BAB0}"/>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1" y="0"/>
            <a:ext cx="12192000" cy="6153582"/>
          </a:xfrm>
          <a:blipFill dpi="0" rotWithShape="1">
            <a:blip r:embed="rId4">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Tree>
    <p:extLst>
      <p:ext uri="{BB962C8B-B14F-4D97-AF65-F5344CB8AC3E}">
        <p14:creationId xmlns:p14="http://schemas.microsoft.com/office/powerpoint/2010/main" val="243399857"/>
      </p:ext>
    </p:extLst>
  </p:cSld>
  <p:clrMapOvr>
    <a:masterClrMapping/>
  </p:clrMapOvr>
  <p:hf sldNum="0" hdr="0" ftr="0" dt="0"/>
  <p:extLst>
    <p:ext uri="{DCECCB84-F9BA-43D5-87BE-67443E8EF086}">
      <p15:sldGuideLst xmlns:p15="http://schemas.microsoft.com/office/powerpoint/2012/main">
        <p15:guide id="4" orient="horz" pos="348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ext ">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B77066FA-8AE8-47E2-8A79-1355389EE471}"/>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
        <p:nvSpPr>
          <p:cNvPr id="9" name="Picture Placeholder 4">
            <a:extLst>
              <a:ext uri="{FF2B5EF4-FFF2-40B4-BE49-F238E27FC236}">
                <a16:creationId xmlns:a16="http://schemas.microsoft.com/office/drawing/2014/main" id="{E3AE72B7-66D7-4755-9A92-9BAA3A80886F}"/>
              </a:ext>
            </a:extLst>
          </p:cNvPr>
          <p:cNvSpPr>
            <a:spLocks noGrp="1"/>
          </p:cNvSpPr>
          <p:nvPr>
            <p:ph type="pic" sz="quarter" idx="1" hasCustomPrompt="1"/>
          </p:nvPr>
        </p:nvSpPr>
        <p:spPr>
          <a:xfrm>
            <a:off x="1" y="0"/>
            <a:ext cx="12192000" cy="6153582"/>
          </a:xfrm>
          <a:blipFill dpi="0" rotWithShape="1">
            <a:blip r:embed="rId4">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
        <p:nvSpPr>
          <p:cNvPr id="3" name="Text Placeholder 2">
            <a:extLst>
              <a:ext uri="{FF2B5EF4-FFF2-40B4-BE49-F238E27FC236}">
                <a16:creationId xmlns:a16="http://schemas.microsoft.com/office/drawing/2014/main" id="{D346B548-69AA-497B-BD64-E14E4F9EA5F6}"/>
              </a:ext>
            </a:extLst>
          </p:cNvPr>
          <p:cNvSpPr>
            <a:spLocks noGrp="1"/>
          </p:cNvSpPr>
          <p:nvPr>
            <p:ph type="body" sz="quarter" idx="2" hasCustomPrompt="1"/>
          </p:nvPr>
        </p:nvSpPr>
        <p:spPr>
          <a:xfrm>
            <a:off x="452131" y="1152296"/>
            <a:ext cx="4201216" cy="2760710"/>
          </a:xfrm>
          <a:solidFill>
            <a:schemeClr val="bg1"/>
          </a:solidFill>
        </p:spPr>
        <p:txBody>
          <a:bodyPr lIns="252000" tIns="216000" rIns="252000" bIns="216000">
            <a:normAutofit/>
          </a:bodyPr>
          <a:lstStyle>
            <a:lvl1pPr marL="0" indent="0">
              <a:buFontTx/>
              <a:buNone/>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noProof="1"/>
              <a:t>Add Text</a:t>
            </a:r>
          </a:p>
        </p:txBody>
      </p:sp>
    </p:spTree>
    <p:extLst>
      <p:ext uri="{BB962C8B-B14F-4D97-AF65-F5344CB8AC3E}">
        <p14:creationId xmlns:p14="http://schemas.microsoft.com/office/powerpoint/2010/main" val="3285206242"/>
      </p:ext>
    </p:extLst>
  </p:cSld>
  <p:clrMapOvr>
    <a:masterClrMapping/>
  </p:clrMapOvr>
  <p:hf sldNum="0" hdr="0" ftr="0" dt="0"/>
  <p:extLst>
    <p:ext uri="{DCECCB84-F9BA-43D5-87BE-67443E8EF086}">
      <p15:sldGuideLst xmlns:p15="http://schemas.microsoft.com/office/powerpoint/2012/main">
        <p15:guide id="4" orient="horz" pos="348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plit horizontal ">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1630DC1C-C3C8-477E-AC19-4DC706EB4992}"/>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1" y="0"/>
            <a:ext cx="12192000" cy="3428882"/>
          </a:xfrm>
          <a:blipFill dpi="0" rotWithShape="1">
            <a:blip r:embed="rId4">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
        <p:nvSpPr>
          <p:cNvPr id="4" name="Text Placeholder 2">
            <a:extLst>
              <a:ext uri="{FF2B5EF4-FFF2-40B4-BE49-F238E27FC236}">
                <a16:creationId xmlns:a16="http://schemas.microsoft.com/office/drawing/2014/main" id="{990CB4FC-C276-4DB5-A6E3-49DD9BC66B63}"/>
              </a:ext>
            </a:extLst>
          </p:cNvPr>
          <p:cNvSpPr>
            <a:spLocks noGrp="1"/>
          </p:cNvSpPr>
          <p:nvPr>
            <p:ph type="body" sz="quarter" idx="2" hasCustomPrompt="1"/>
          </p:nvPr>
        </p:nvSpPr>
        <p:spPr>
          <a:xfrm>
            <a:off x="228065" y="3885116"/>
            <a:ext cx="11735396" cy="2268465"/>
          </a:xfrm>
        </p:spPr>
        <p:txBody>
          <a:bodyPr lIns="0" tIns="0" rIns="0" bIns="0">
            <a:normAutofit/>
          </a:bodyPr>
          <a:lstStyle>
            <a:lvl1pPr marL="0" indent="0">
              <a:buFontTx/>
              <a:buNone/>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noProof="1"/>
              <a:t>Add Text</a:t>
            </a:r>
          </a:p>
        </p:txBody>
      </p:sp>
    </p:spTree>
    <p:extLst>
      <p:ext uri="{BB962C8B-B14F-4D97-AF65-F5344CB8AC3E}">
        <p14:creationId xmlns:p14="http://schemas.microsoft.com/office/powerpoint/2010/main" val="662325726"/>
      </p:ext>
    </p:extLst>
  </p:cSld>
  <p:clrMapOvr>
    <a:masterClrMapping/>
  </p:clrMapOvr>
  <p:hf sldNum="0" hdr="0" ftr="0" dt="0"/>
  <p:extLst>
    <p:ext uri="{DCECCB84-F9BA-43D5-87BE-67443E8EF086}">
      <p15:sldGuideLst xmlns:p15="http://schemas.microsoft.com/office/powerpoint/2012/main">
        <p15:guide id="1" pos="128">
          <p15:clr>
            <a:srgbClr val="FBAE40"/>
          </p15:clr>
        </p15:guide>
        <p15:guide id="2" pos="6784">
          <p15:clr>
            <a:srgbClr val="FBAE40"/>
          </p15:clr>
        </p15:guide>
        <p15:guide id="3" orient="horz" pos="1949">
          <p15:clr>
            <a:srgbClr val="FBAE40"/>
          </p15:clr>
        </p15:guide>
        <p15:guide id="4" orient="horz" pos="3489">
          <p15:clr>
            <a:srgbClr val="FBAE40"/>
          </p15:clr>
        </p15:guide>
        <p15:guide id="5" orient="horz" pos="220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plit vertical ">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FD4E5E48-387B-4CE0-80BE-1097F697DAD5}"/>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0" y="0"/>
            <a:ext cx="6097764" cy="6857763"/>
          </a:xfrm>
          <a:blipFill dpi="0" rotWithShape="1">
            <a:blip r:embed="rId3">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
        <p:nvSpPr>
          <p:cNvPr id="4" name="Text Placeholder 2">
            <a:extLst>
              <a:ext uri="{FF2B5EF4-FFF2-40B4-BE49-F238E27FC236}">
                <a16:creationId xmlns:a16="http://schemas.microsoft.com/office/drawing/2014/main" id="{D6647D1E-89E9-4244-B52F-555902731C7A}"/>
              </a:ext>
            </a:extLst>
          </p:cNvPr>
          <p:cNvSpPr>
            <a:spLocks noGrp="1"/>
          </p:cNvSpPr>
          <p:nvPr>
            <p:ph type="body" sz="quarter" idx="2" hasCustomPrompt="1"/>
          </p:nvPr>
        </p:nvSpPr>
        <p:spPr>
          <a:xfrm>
            <a:off x="6552231" y="456219"/>
            <a:ext cx="5108685" cy="5697363"/>
          </a:xfrm>
        </p:spPr>
        <p:txBody>
          <a:bodyPr lIns="0" tIns="0" rIns="0" bIns="0">
            <a:normAutofit/>
          </a:bodyPr>
          <a:lstStyle>
            <a:lvl1pPr marL="0" indent="0">
              <a:buFontTx/>
              <a:buNone/>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noProof="1"/>
              <a:t>Add Text</a:t>
            </a:r>
          </a:p>
        </p:txBody>
      </p:sp>
      <p:pic>
        <p:nvPicPr>
          <p:cNvPr id="6" name="SuperGraphic">
            <a:extLst>
              <a:ext uri="{FF2B5EF4-FFF2-40B4-BE49-F238E27FC236}">
                <a16:creationId xmlns:a16="http://schemas.microsoft.com/office/drawing/2014/main" id="{2D38AACD-EB97-4B81-ACAA-2074E22BBC01}"/>
              </a:ext>
            </a:extLst>
          </p:cNvPr>
          <p:cNvPicPr>
            <a:picLocks noSelect="1"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15505" y="1"/>
            <a:ext cx="76202" cy="6858000"/>
          </a:xfrm>
          <a:prstGeom prst="rect">
            <a:avLst/>
          </a:prstGeom>
        </p:spPr>
      </p:pic>
    </p:spTree>
    <p:extLst>
      <p:ext uri="{BB962C8B-B14F-4D97-AF65-F5344CB8AC3E}">
        <p14:creationId xmlns:p14="http://schemas.microsoft.com/office/powerpoint/2010/main" val="1164908282"/>
      </p:ext>
    </p:extLst>
  </p:cSld>
  <p:clrMapOvr>
    <a:masterClrMapping/>
  </p:clrMapOvr>
  <p:hf sldNum="0" hdr="0" ftr="0" dt="0"/>
  <p:extLst>
    <p:ext uri="{DCECCB84-F9BA-43D5-87BE-67443E8EF086}">
      <p15:sldGuideLst xmlns:p15="http://schemas.microsoft.com/office/powerpoint/2012/main">
        <p15:guide id="1" pos="3456">
          <p15:clr>
            <a:srgbClr val="FBAE40"/>
          </p15:clr>
        </p15:guide>
        <p15:guide id="2" pos="6784">
          <p15:clr>
            <a:srgbClr val="FBAE40"/>
          </p15:clr>
        </p15:guide>
        <p15:guide id="3" orient="horz" pos="250">
          <p15:clr>
            <a:srgbClr val="FBAE40"/>
          </p15:clr>
        </p15:guide>
        <p15:guide id="4" orient="horz" pos="3489">
          <p15:clr>
            <a:srgbClr val="FBAE40"/>
          </p15:clr>
        </p15:guide>
        <p15:guide id="5" pos="371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 Content ">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0" name="AttachmentRemark">
            <a:extLst>
              <a:ext uri="{FF2B5EF4-FFF2-40B4-BE49-F238E27FC236}">
                <a16:creationId xmlns:a16="http://schemas.microsoft.com/office/drawing/2014/main" id="{8883D326-CEAD-4903-8269-B2D194C3C224}"/>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28066" y="1440370"/>
            <a:ext cx="11735396" cy="4713212"/>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 name="Slide Number Placeholder 1">
            <a:extLst>
              <a:ext uri="{FF2B5EF4-FFF2-40B4-BE49-F238E27FC236}">
                <a16:creationId xmlns:a16="http://schemas.microsoft.com/office/drawing/2014/main" id="{183261F3-E57F-4170-BD7E-F44931BED289}"/>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615247513"/>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2 Vertical contents ">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3" name="Content Placeholder 1"/>
          <p:cNvSpPr>
            <a:spLocks noGrp="1"/>
          </p:cNvSpPr>
          <p:nvPr>
            <p:ph sz="half" idx="1" hasCustomPrompt="1"/>
          </p:nvPr>
        </p:nvSpPr>
        <p:spPr>
          <a:xfrm>
            <a:off x="228066" y="1440370"/>
            <a:ext cx="5461580" cy="4713212"/>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2"/>
          <p:cNvSpPr>
            <a:spLocks noGrp="1"/>
          </p:cNvSpPr>
          <p:nvPr>
            <p:ph sz="half" idx="2" hasCustomPrompt="1"/>
          </p:nvPr>
        </p:nvSpPr>
        <p:spPr>
          <a:xfrm>
            <a:off x="6505883" y="1440369"/>
            <a:ext cx="5461580"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2" name="AttachmentRemark">
            <a:extLst>
              <a:ext uri="{FF2B5EF4-FFF2-40B4-BE49-F238E27FC236}">
                <a16:creationId xmlns:a16="http://schemas.microsoft.com/office/drawing/2014/main" id="{0193DB20-8E77-4A05-AA77-554F32E8990F}"/>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4A6EE88F-E97F-46A3-8AB7-354C833CFFAB}"/>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455652709"/>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3225">
          <p15:clr>
            <a:srgbClr val="FBAE40"/>
          </p15:clr>
        </p15:guide>
        <p15:guide id="9" pos="368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3 Vertical contents ">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3" name="Content Placeholder 1"/>
          <p:cNvSpPr>
            <a:spLocks noGrp="1"/>
          </p:cNvSpPr>
          <p:nvPr>
            <p:ph sz="half" idx="1" hasCustomPrompt="1"/>
          </p:nvPr>
        </p:nvSpPr>
        <p:spPr>
          <a:xfrm>
            <a:off x="228066" y="1440370"/>
            <a:ext cx="3521019"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4335254" y="1440370"/>
            <a:ext cx="3521019"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3"/>
          <p:cNvSpPr>
            <a:spLocks noGrp="1"/>
          </p:cNvSpPr>
          <p:nvPr>
            <p:ph sz="half" idx="3" hasCustomPrompt="1"/>
          </p:nvPr>
        </p:nvSpPr>
        <p:spPr>
          <a:xfrm>
            <a:off x="8442443" y="1440369"/>
            <a:ext cx="3521019"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3" name="AttachmentRemark">
            <a:extLst>
              <a:ext uri="{FF2B5EF4-FFF2-40B4-BE49-F238E27FC236}">
                <a16:creationId xmlns:a16="http://schemas.microsoft.com/office/drawing/2014/main" id="{79759149-285E-4F0E-938E-7199B34084BE}"/>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21F85651-AA1F-4EE5-A69C-0361B9A97953}"/>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512716259"/>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2126">
          <p15:clr>
            <a:srgbClr val="FBAE40"/>
          </p15:clr>
        </p15:guide>
        <p15:guide id="9" pos="2455">
          <p15:clr>
            <a:srgbClr val="FBAE40"/>
          </p15:clr>
        </p15:guide>
        <p15:guide id="10" pos="4453">
          <p15:clr>
            <a:srgbClr val="FBAE40"/>
          </p15:clr>
        </p15:guide>
        <p15:guide id="11" pos="478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4 Vertical contents ">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39702"/>
            <a:ext cx="2824817"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2" hasCustomPrompt="1"/>
          </p:nvPr>
        </p:nvSpPr>
        <p:spPr>
          <a:xfrm>
            <a:off x="3198259" y="1439703"/>
            <a:ext cx="2824817"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3" hasCustomPrompt="1"/>
          </p:nvPr>
        </p:nvSpPr>
        <p:spPr>
          <a:xfrm>
            <a:off x="6168452" y="1439702"/>
            <a:ext cx="2824817"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4" hasCustomPrompt="1"/>
          </p:nvPr>
        </p:nvSpPr>
        <p:spPr>
          <a:xfrm>
            <a:off x="9138644" y="1439703"/>
            <a:ext cx="2824817" cy="4713212"/>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4" name="AttachmentRemark">
            <a:extLst>
              <a:ext uri="{FF2B5EF4-FFF2-40B4-BE49-F238E27FC236}">
                <a16:creationId xmlns:a16="http://schemas.microsoft.com/office/drawing/2014/main" id="{3A9A741C-7644-4810-ABAF-465822FC0D76}"/>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4E68EDC3-D46C-4E18-BC78-B9478A7BDC83}"/>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2204716236"/>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1731">
          <p15:clr>
            <a:srgbClr val="FBAE40"/>
          </p15:clr>
        </p15:guide>
        <p15:guide id="9" pos="1810">
          <p15:clr>
            <a:srgbClr val="FBAE40"/>
          </p15:clr>
        </p15:guide>
        <p15:guide id="10" pos="3417">
          <p15:clr>
            <a:srgbClr val="FBAE40"/>
          </p15:clr>
        </p15:guide>
        <p15:guide id="11" pos="3495">
          <p15:clr>
            <a:srgbClr val="FBAE40"/>
          </p15:clr>
        </p15:guide>
        <p15:guide id="12" pos="5098">
          <p15:clr>
            <a:srgbClr val="FBAE40"/>
          </p15:clr>
        </p15:guide>
        <p15:guide id="13" pos="517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2 Horizontal contents ">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11735396"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2" hasCustomPrompt="1"/>
          </p:nvPr>
        </p:nvSpPr>
        <p:spPr>
          <a:xfrm>
            <a:off x="228066" y="3868995"/>
            <a:ext cx="11735396"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2" name="AttachmentRemark">
            <a:extLst>
              <a:ext uri="{FF2B5EF4-FFF2-40B4-BE49-F238E27FC236}">
                <a16:creationId xmlns:a16="http://schemas.microsoft.com/office/drawing/2014/main" id="{2E7C0809-54C2-4B00-97B9-AEB55C54DF36}"/>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D337342F-2EB7-4EB1-963F-314A664F0F2C}"/>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2314065945"/>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orient="horz" pos="2113">
          <p15:clr>
            <a:srgbClr val="FBAE40"/>
          </p15:clr>
        </p15:guide>
        <p15:guide id="9" orient="horz" pos="219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2 x 2 Contents ">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6501881" y="1440369"/>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2" hasCustomPrompt="1"/>
          </p:nvPr>
        </p:nvSpPr>
        <p:spPr>
          <a:xfrm>
            <a:off x="228066" y="3868995"/>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4" hasCustomPrompt="1"/>
          </p:nvPr>
        </p:nvSpPr>
        <p:spPr>
          <a:xfrm>
            <a:off x="6501881" y="3868995"/>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4" name="AttachmentRemark">
            <a:extLst>
              <a:ext uri="{FF2B5EF4-FFF2-40B4-BE49-F238E27FC236}">
                <a16:creationId xmlns:a16="http://schemas.microsoft.com/office/drawing/2014/main" id="{43F0E5D0-784C-433E-AAB0-40D43C1BCBAB}"/>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685D5130-F453-4F60-9091-CC67A95125AD}"/>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454182977"/>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orient="horz" pos="2113">
          <p15:clr>
            <a:srgbClr val="FBAE40"/>
          </p15:clr>
        </p15:guide>
        <p15:guide id="9" orient="horz" pos="2192">
          <p15:clr>
            <a:srgbClr val="FBAE40"/>
          </p15:clr>
        </p15:guide>
        <p15:guide id="10" pos="3225">
          <p15:clr>
            <a:srgbClr val="FBAE40"/>
          </p15:clr>
        </p15:guide>
        <p15:guide id="11" pos="368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3 x 2 Contents ">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4335254" y="1440369"/>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5" hasCustomPrompt="1"/>
          </p:nvPr>
        </p:nvSpPr>
        <p:spPr>
          <a:xfrm>
            <a:off x="8442443" y="1440369"/>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2" hasCustomPrompt="1"/>
          </p:nvPr>
        </p:nvSpPr>
        <p:spPr>
          <a:xfrm>
            <a:off x="228066" y="3868995"/>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5"/>
          <p:cNvSpPr>
            <a:spLocks noGrp="1"/>
          </p:cNvSpPr>
          <p:nvPr>
            <p:ph sz="half" idx="4" hasCustomPrompt="1"/>
          </p:nvPr>
        </p:nvSpPr>
        <p:spPr>
          <a:xfrm>
            <a:off x="4335254" y="3868995"/>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6"/>
          <p:cNvSpPr>
            <a:spLocks noGrp="1"/>
          </p:cNvSpPr>
          <p:nvPr>
            <p:ph sz="half" idx="6" hasCustomPrompt="1"/>
          </p:nvPr>
        </p:nvSpPr>
        <p:spPr>
          <a:xfrm>
            <a:off x="8442443" y="3868995"/>
            <a:ext cx="3521019"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6" name="AttachmentRemark">
            <a:extLst>
              <a:ext uri="{FF2B5EF4-FFF2-40B4-BE49-F238E27FC236}">
                <a16:creationId xmlns:a16="http://schemas.microsoft.com/office/drawing/2014/main" id="{C680F8C7-4715-4E6C-829A-E87F16C03BB3}"/>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8CC4D98D-B6D0-4EAC-B595-B1B3F34F74E1}"/>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730736507"/>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2126">
          <p15:clr>
            <a:srgbClr val="FBAE40"/>
          </p15:clr>
        </p15:guide>
        <p15:guide id="9" pos="2457">
          <p15:clr>
            <a:srgbClr val="FBAE40"/>
          </p15:clr>
        </p15:guide>
        <p15:guide id="10" pos="4453">
          <p15:clr>
            <a:srgbClr val="FBAE40"/>
          </p15:clr>
        </p15:guide>
        <p15:guide id="11" pos="4782">
          <p15:clr>
            <a:srgbClr val="FBAE40"/>
          </p15:clr>
        </p15:guide>
        <p15:guide id="12" orient="horz" pos="2113">
          <p15:clr>
            <a:srgbClr val="FBAE40"/>
          </p15:clr>
        </p15:guide>
        <p15:guide id="13" orient="horz" pos="219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4 x 2 Contents ">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3198259" y="1440369"/>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6168452" y="1440371"/>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4"/>
          <p:cNvSpPr>
            <a:spLocks noGrp="1"/>
          </p:cNvSpPr>
          <p:nvPr>
            <p:ph sz="half" idx="7" hasCustomPrompt="1"/>
          </p:nvPr>
        </p:nvSpPr>
        <p:spPr>
          <a:xfrm>
            <a:off x="9138644" y="1440369"/>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5"/>
          <p:cNvSpPr>
            <a:spLocks noGrp="1"/>
          </p:cNvSpPr>
          <p:nvPr>
            <p:ph sz="half" idx="2" hasCustomPrompt="1"/>
          </p:nvPr>
        </p:nvSpPr>
        <p:spPr>
          <a:xfrm>
            <a:off x="228066"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6"/>
          <p:cNvSpPr>
            <a:spLocks noGrp="1"/>
          </p:cNvSpPr>
          <p:nvPr>
            <p:ph sz="half" idx="4" hasCustomPrompt="1"/>
          </p:nvPr>
        </p:nvSpPr>
        <p:spPr>
          <a:xfrm>
            <a:off x="3198259"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8" name="Content Placeholder 7">
            <a:extLst>
              <a:ext uri="{FF2B5EF4-FFF2-40B4-BE49-F238E27FC236}">
                <a16:creationId xmlns:a16="http://schemas.microsoft.com/office/drawing/2014/main" id="{B143799E-2832-49D7-9953-45BACACA7549}"/>
              </a:ext>
            </a:extLst>
          </p:cNvPr>
          <p:cNvSpPr>
            <a:spLocks noGrp="1"/>
          </p:cNvSpPr>
          <p:nvPr>
            <p:ph sz="half" idx="6" hasCustomPrompt="1"/>
          </p:nvPr>
        </p:nvSpPr>
        <p:spPr>
          <a:xfrm>
            <a:off x="6168452"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8"/>
          <p:cNvSpPr>
            <a:spLocks noGrp="1"/>
          </p:cNvSpPr>
          <p:nvPr>
            <p:ph sz="half" idx="8" hasCustomPrompt="1"/>
          </p:nvPr>
        </p:nvSpPr>
        <p:spPr>
          <a:xfrm>
            <a:off x="9138644" y="3868995"/>
            <a:ext cx="2824817"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1" name="AttachmentRemark">
            <a:extLst>
              <a:ext uri="{FF2B5EF4-FFF2-40B4-BE49-F238E27FC236}">
                <a16:creationId xmlns:a16="http://schemas.microsoft.com/office/drawing/2014/main" id="{60F530EA-2EFB-4DC6-BA26-465D18FD265B}"/>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C3FE2449-86F7-413D-AD74-17B8BDC576AB}"/>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420870108"/>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orient="horz" pos="2113">
          <p15:clr>
            <a:srgbClr val="FBAE40"/>
          </p15:clr>
        </p15:guide>
        <p15:guide id="9" orient="horz" pos="2192">
          <p15:clr>
            <a:srgbClr val="FBAE40"/>
          </p15:clr>
        </p15:guide>
        <p15:guide id="10" pos="1731">
          <p15:clr>
            <a:srgbClr val="FBAE40"/>
          </p15:clr>
        </p15:guide>
        <p15:guide id="11" pos="1810">
          <p15:clr>
            <a:srgbClr val="FBAE40"/>
          </p15:clr>
        </p15:guide>
        <p15:guide id="12" pos="3416">
          <p15:clr>
            <a:srgbClr val="FBAE40"/>
          </p15:clr>
        </p15:guide>
        <p15:guide id="13" pos="3497">
          <p15:clr>
            <a:srgbClr val="FBAE40"/>
          </p15:clr>
        </p15:guide>
        <p15:guide id="14" pos="5098">
          <p15:clr>
            <a:srgbClr val="FBAE40"/>
          </p15:clr>
        </p15:guide>
        <p15:guide id="15" pos="517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adline only ">
    <p:spTree>
      <p:nvGrpSpPr>
        <p:cNvPr id="1" name=""/>
        <p:cNvGrpSpPr/>
        <p:nvPr/>
      </p:nvGrpSpPr>
      <p:grpSpPr>
        <a:xfrm>
          <a:off x="0" y="0"/>
          <a:ext cx="0" cy="0"/>
          <a:chOff x="0" y="0"/>
          <a:chExt cx="0" cy="0"/>
        </a:xfrm>
      </p:grpSpPr>
      <p:sp>
        <p:nvSpPr>
          <p:cNvPr id="4" name="Chapter_titleonly"/>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0" name="AttachmentRemark">
            <a:extLst>
              <a:ext uri="{FF2B5EF4-FFF2-40B4-BE49-F238E27FC236}">
                <a16:creationId xmlns:a16="http://schemas.microsoft.com/office/drawing/2014/main" id="{8883D326-CEAD-4903-8269-B2D194C3C224}"/>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sp>
        <p:nvSpPr>
          <p:cNvPr id="5" name="Title 4">
            <a:extLst>
              <a:ext uri="{FF2B5EF4-FFF2-40B4-BE49-F238E27FC236}">
                <a16:creationId xmlns:a16="http://schemas.microsoft.com/office/drawing/2014/main" id="{5CC74776-286D-45CF-B42A-A491ED08BED4}"/>
              </a:ext>
            </a:extLst>
          </p:cNvPr>
          <p:cNvSpPr>
            <a:spLocks noGrp="1"/>
          </p:cNvSpPr>
          <p:nvPr>
            <p:ph type="title" hasCustomPrompt="1"/>
          </p:nvPr>
        </p:nvSpPr>
        <p:spPr/>
        <p:txBody>
          <a:bodyPr/>
          <a:lstStyle/>
          <a:p>
            <a:r>
              <a:rPr lang="en-US"/>
              <a:t>Add Slide Title</a:t>
            </a:r>
          </a:p>
        </p:txBody>
      </p:sp>
      <p:sp>
        <p:nvSpPr>
          <p:cNvPr id="2" name="Slide Number Placeholder 1">
            <a:extLst>
              <a:ext uri="{FF2B5EF4-FFF2-40B4-BE49-F238E27FC236}">
                <a16:creationId xmlns:a16="http://schemas.microsoft.com/office/drawing/2014/main" id="{9D4A29A7-9E35-4523-8421-38341F67C3EE}"/>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874506470"/>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
    <p:spTree>
      <p:nvGrpSpPr>
        <p:cNvPr id="1" name=""/>
        <p:cNvGrpSpPr/>
        <p:nvPr/>
      </p:nvGrpSpPr>
      <p:grpSpPr>
        <a:xfrm>
          <a:off x="0" y="0"/>
          <a:ext cx="0" cy="0"/>
          <a:chOff x="0" y="0"/>
          <a:chExt cx="0" cy="0"/>
        </a:xfrm>
      </p:grpSpPr>
      <p:sp>
        <p:nvSpPr>
          <p:cNvPr id="8" name="AttachmentRemark">
            <a:extLst>
              <a:ext uri="{FF2B5EF4-FFF2-40B4-BE49-F238E27FC236}">
                <a16:creationId xmlns:a16="http://schemas.microsoft.com/office/drawing/2014/main" id="{C868D9BE-A299-4D0B-87AF-B491FAE5FD28}"/>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570A8589-A8D2-4132-B89B-2FADFC125660}"/>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145151314"/>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7" orient="horz" pos="348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horizont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BF558F48-F6D6-4568-8DA6-55FAE81CC26F}"/>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608177" y="2892853"/>
            <a:ext cx="10301466" cy="1675485"/>
          </a:xfrm>
          <a:ln w="0">
            <a:noFill/>
          </a:ln>
          <a:effectLst/>
        </p:spPr>
        <p:txBody>
          <a:bodyPr anchor="b" anchorCtr="0">
            <a:normAutofit/>
          </a:bodyPr>
          <a:lstStyle>
            <a:lvl1pPr algn="l">
              <a:lnSpc>
                <a:spcPct val="100000"/>
              </a:lnSpc>
              <a:defRPr sz="4446" b="1" kern="0" cap="none" baseline="0">
                <a:solidFill>
                  <a:schemeClr val="tx1"/>
                </a:solidFill>
              </a:defRPr>
            </a:lvl1pPr>
          </a:lstStyle>
          <a:p>
            <a:r>
              <a:rPr lang="en-US" noProof="1"/>
              <a:t>Presentation title</a:t>
            </a:r>
          </a:p>
        </p:txBody>
      </p:sp>
      <p:sp>
        <p:nvSpPr>
          <p:cNvPr id="7" name="Text Placeholder 2">
            <a:extLst>
              <a:ext uri="{FF2B5EF4-FFF2-40B4-BE49-F238E27FC236}">
                <a16:creationId xmlns:a16="http://schemas.microsoft.com/office/drawing/2014/main" id="{77B0DFCC-F037-4745-849A-E2902A32AC76}"/>
              </a:ext>
            </a:extLst>
          </p:cNvPr>
          <p:cNvSpPr>
            <a:spLocks noGrp="1"/>
          </p:cNvSpPr>
          <p:nvPr>
            <p:ph type="body" sz="quarter" idx="1" hasCustomPrompt="1"/>
          </p:nvPr>
        </p:nvSpPr>
        <p:spPr>
          <a:xfrm>
            <a:off x="608177" y="4713579"/>
            <a:ext cx="10301466" cy="1394102"/>
          </a:xfrm>
        </p:spPr>
        <p:txBody>
          <a:bodyPr>
            <a:normAutofit/>
          </a:bodyPr>
          <a:lstStyle>
            <a:lvl1pPr marL="0" indent="0">
              <a:buFontTx/>
              <a:buNone/>
              <a:defRPr sz="2667"/>
            </a:lvl1pPr>
            <a:lvl2pPr marL="508132" indent="0">
              <a:buFontTx/>
              <a:buNone/>
              <a:defRPr/>
            </a:lvl2pPr>
            <a:lvl3pPr marL="1016264" indent="0">
              <a:buFontTx/>
              <a:buNone/>
              <a:defRPr/>
            </a:lvl3pPr>
            <a:lvl4pPr marL="1524396" indent="0">
              <a:buFontTx/>
              <a:buNone/>
              <a:defRPr/>
            </a:lvl4pPr>
            <a:lvl5pPr marL="1524396" indent="0">
              <a:buFontTx/>
              <a:buNone/>
              <a:defRPr/>
            </a:lvl5pPr>
          </a:lstStyle>
          <a:p>
            <a:pPr lvl="0"/>
            <a:r>
              <a:rPr lang="en-US" noProof="1"/>
              <a:t>Name, Department, Date</a:t>
            </a:r>
          </a:p>
        </p:txBody>
      </p:sp>
      <p:pic>
        <p:nvPicPr>
          <p:cNvPr id="4" name="SuperGraphic">
            <a:extLst>
              <a:ext uri="{FF2B5EF4-FFF2-40B4-BE49-F238E27FC236}">
                <a16:creationId xmlns:a16="http://schemas.microsoft.com/office/drawing/2014/main" id="{862C2846-F73C-4F37-B810-57D2567D11EB}"/>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528" cy="2285838"/>
          </a:xfrm>
          <a:prstGeom prst="rect">
            <a:avLst/>
          </a:prstGeom>
        </p:spPr>
      </p:pic>
    </p:spTree>
    <p:extLst>
      <p:ext uri="{BB962C8B-B14F-4D97-AF65-F5344CB8AC3E}">
        <p14:creationId xmlns:p14="http://schemas.microsoft.com/office/powerpoint/2010/main" val="3337711642"/>
      </p:ext>
    </p:extLst>
  </p:cSld>
  <p:clrMapOvr>
    <a:masterClrMapping/>
  </p:clrMapOvr>
  <p:hf sldNum="0" hdr="0" ftr="0" dt="0"/>
  <p:extLst>
    <p:ext uri="{DCECCB84-F9BA-43D5-87BE-67443E8EF086}">
      <p15:sldGuideLst xmlns:p15="http://schemas.microsoft.com/office/powerpoint/2012/main">
        <p15:guide id="1" pos="428">
          <p15:clr>
            <a:srgbClr val="FBAE40"/>
          </p15:clr>
        </p15:guide>
        <p15:guide id="2" pos="6185">
          <p15:clr>
            <a:srgbClr val="FBAE40"/>
          </p15:clr>
        </p15:guide>
        <p15:guide id="3" orient="horz" pos="1290">
          <p15:clr>
            <a:srgbClr val="FBAE40"/>
          </p15:clr>
        </p15:guide>
        <p15:guide id="4" orient="horz" pos="2590">
          <p15:clr>
            <a:srgbClr val="FBAE40"/>
          </p15:clr>
        </p15:guide>
        <p15:guide id="5" orient="horz" pos="2664">
          <p15:clr>
            <a:srgbClr val="FBAE40"/>
          </p15:clr>
        </p15:guide>
        <p15:guide id="6" orient="horz" pos="347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vertic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43858496-C239-47F8-BDF4-1C95D89182D0}"/>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3656162" y="1280490"/>
            <a:ext cx="7927662" cy="2272101"/>
          </a:xfrm>
          <a:ln w="0">
            <a:noFill/>
          </a:ln>
          <a:effectLst/>
        </p:spPr>
        <p:txBody>
          <a:bodyPr anchor="b" anchorCtr="0">
            <a:normAutofit/>
          </a:bodyPr>
          <a:lstStyle>
            <a:lvl1pPr algn="l">
              <a:lnSpc>
                <a:spcPct val="100000"/>
              </a:lnSpc>
              <a:defRPr sz="4446" b="1" kern="0" cap="none" baseline="0">
                <a:solidFill>
                  <a:schemeClr val="tx1"/>
                </a:solidFill>
              </a:defRPr>
            </a:lvl1pPr>
          </a:lstStyle>
          <a:p>
            <a:r>
              <a:rPr lang="en-US" noProof="1"/>
              <a:t>Presentation title</a:t>
            </a:r>
          </a:p>
        </p:txBody>
      </p:sp>
      <p:sp>
        <p:nvSpPr>
          <p:cNvPr id="4" name="Text Placeholder 2">
            <a:extLst>
              <a:ext uri="{FF2B5EF4-FFF2-40B4-BE49-F238E27FC236}">
                <a16:creationId xmlns:a16="http://schemas.microsoft.com/office/drawing/2014/main" id="{55C2B86F-C1CA-4E64-9221-A99B4E89D289}"/>
              </a:ext>
            </a:extLst>
          </p:cNvPr>
          <p:cNvSpPr>
            <a:spLocks noGrp="1"/>
          </p:cNvSpPr>
          <p:nvPr>
            <p:ph type="body" sz="quarter" idx="1" hasCustomPrompt="1"/>
          </p:nvPr>
        </p:nvSpPr>
        <p:spPr>
          <a:xfrm>
            <a:off x="3656162" y="3697830"/>
            <a:ext cx="7927662" cy="1394102"/>
          </a:xfrm>
        </p:spPr>
        <p:txBody>
          <a:bodyPr>
            <a:normAutofit/>
          </a:bodyPr>
          <a:lstStyle>
            <a:lvl1pPr marL="0" indent="0">
              <a:buFontTx/>
              <a:buNone/>
              <a:defRPr sz="2667"/>
            </a:lvl1pPr>
            <a:lvl2pPr marL="508132" indent="0">
              <a:buFontTx/>
              <a:buNone/>
              <a:defRPr/>
            </a:lvl2pPr>
            <a:lvl3pPr marL="1016264" indent="0">
              <a:buFontTx/>
              <a:buNone/>
              <a:defRPr/>
            </a:lvl3pPr>
            <a:lvl4pPr marL="1524396" indent="0">
              <a:buFontTx/>
              <a:buNone/>
              <a:defRPr/>
            </a:lvl4pPr>
            <a:lvl5pPr marL="1524396" indent="0">
              <a:buFontTx/>
              <a:buNone/>
              <a:defRPr/>
            </a:lvl5pPr>
          </a:lstStyle>
          <a:p>
            <a:pPr lvl="0"/>
            <a:r>
              <a:rPr lang="en-US" noProof="1"/>
              <a:t>Name, Department, Date</a:t>
            </a:r>
          </a:p>
        </p:txBody>
      </p:sp>
      <p:pic>
        <p:nvPicPr>
          <p:cNvPr id="3" name="SuperGraphic">
            <a:extLst>
              <a:ext uri="{FF2B5EF4-FFF2-40B4-BE49-F238E27FC236}">
                <a16:creationId xmlns:a16="http://schemas.microsoft.com/office/drawing/2014/main" id="{8E3B306C-041F-4487-8C98-1BF9B6BE172F}"/>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3048098" cy="6858000"/>
          </a:xfrm>
          <a:prstGeom prst="rect">
            <a:avLst/>
          </a:prstGeom>
        </p:spPr>
      </p:pic>
    </p:spTree>
    <p:extLst>
      <p:ext uri="{BB962C8B-B14F-4D97-AF65-F5344CB8AC3E}">
        <p14:creationId xmlns:p14="http://schemas.microsoft.com/office/powerpoint/2010/main" val="2849919174"/>
      </p:ext>
    </p:extLst>
  </p:cSld>
  <p:clrMapOvr>
    <a:masterClrMapping/>
  </p:clrMapOvr>
  <p:hf sldNum="0" hdr="0" ftr="0" dt="0"/>
  <p:extLst>
    <p:ext uri="{DCECCB84-F9BA-43D5-87BE-67443E8EF086}">
      <p15:sldGuideLst xmlns:p15="http://schemas.microsoft.com/office/powerpoint/2012/main">
        <p15:guide id="1" pos="2153">
          <p15:clr>
            <a:srgbClr val="FBAE40"/>
          </p15:clr>
        </p15:guide>
        <p15:guide id="2" pos="6491">
          <p15:clr>
            <a:srgbClr val="FBAE40"/>
          </p15:clr>
        </p15:guide>
        <p15:guide id="3" orient="horz" pos="2088">
          <p15:clr>
            <a:srgbClr val="FBAE40"/>
          </p15:clr>
        </p15:guide>
        <p15:guide id="4" orient="horz" pos="2014">
          <p15:clr>
            <a:srgbClr val="FBAE40"/>
          </p15:clr>
        </p15:guide>
        <p15:guide id="5" orient="horz" pos="347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hapter horizont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E881C9CD-D10B-4CDB-B44D-3FBD5D07A516}"/>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6" name="Chapter_title">
            <a:extLst>
              <a:ext uri="{FF2B5EF4-FFF2-40B4-BE49-F238E27FC236}">
                <a16:creationId xmlns:a16="http://schemas.microsoft.com/office/drawing/2014/main" id="{EE80FFE3-B9B2-433E-9111-10990FD419AB}"/>
              </a:ext>
            </a:extLst>
          </p:cNvPr>
          <p:cNvSpPr>
            <a:spLocks noGrp="1"/>
          </p:cNvSpPr>
          <p:nvPr>
            <p:ph type="body" sz="quarter" idx="15" hasCustomPrompt="1"/>
          </p:nvPr>
        </p:nvSpPr>
        <p:spPr>
          <a:xfrm>
            <a:off x="608177" y="2892850"/>
            <a:ext cx="10301466" cy="3214829"/>
          </a:xfrm>
          <a:ln w="0">
            <a:noFill/>
          </a:ln>
          <a:effectLst/>
        </p:spPr>
        <p:txBody>
          <a:bodyPr anchor="t" anchorCtr="0">
            <a:normAutofit/>
          </a:bodyPr>
          <a:lstStyle>
            <a:lvl1pPr marL="0" indent="0" algn="l">
              <a:lnSpc>
                <a:spcPct val="100000"/>
              </a:lnSpc>
              <a:spcBef>
                <a:spcPts val="0"/>
              </a:spcBef>
              <a:buFontTx/>
              <a:buNone/>
              <a:defRPr sz="4446" b="1" kern="0" cap="none" baseline="0">
                <a:solidFill>
                  <a:schemeClr val="tx1"/>
                </a:solidFill>
              </a:defRPr>
            </a:lvl1pPr>
          </a:lstStyle>
          <a:p>
            <a:r>
              <a:rPr lang="en-US" noProof="1"/>
              <a:t>Chapter title</a:t>
            </a:r>
          </a:p>
        </p:txBody>
      </p:sp>
      <p:sp>
        <p:nvSpPr>
          <p:cNvPr id="3" name="RectangleCol">
            <a:extLst>
              <a:ext uri="{FF2B5EF4-FFF2-40B4-BE49-F238E27FC236}">
                <a16:creationId xmlns:a16="http://schemas.microsoft.com/office/drawing/2014/main" id="{5DD958C9-7251-4FEC-9785-C1A6CE9F6847}"/>
              </a:ext>
            </a:extLst>
          </p:cNvPr>
          <p:cNvSpPr>
            <a:spLocks noSelect="1" noChangeAspect="1"/>
          </p:cNvSpPr>
          <p:nvPr userDrawn="1"/>
        </p:nvSpPr>
        <p:spPr>
          <a:xfrm>
            <a:off x="1" y="110"/>
            <a:ext cx="12192000" cy="2284587"/>
          </a:xfrm>
          <a:prstGeom prst="rect">
            <a:avLst/>
          </a:prstGeom>
          <a:solidFill>
            <a:schemeClr val="accent1"/>
          </a:solidFill>
          <a:ln w="9525" cap="flat" cmpd="sng" algn="ctr">
            <a:noFill/>
            <a:prstDash val="solid"/>
          </a:ln>
          <a:effectLst/>
        </p:spPr>
        <p:txBody>
          <a:bodyPr rtlCol="0" anchor="ctr"/>
          <a:lstStyle/>
          <a:p>
            <a:pPr marL="0" marR="0" indent="0" algn="ctr" defTabSz="1016264" eaLnBrk="1" fontAlgn="auto" latinLnBrk="0" hangingPunct="1">
              <a:lnSpc>
                <a:spcPct val="100000"/>
              </a:lnSpc>
              <a:spcBef>
                <a:spcPts val="0"/>
              </a:spcBef>
              <a:spcAft>
                <a:spcPts val="0"/>
              </a:spcAft>
              <a:buClrTx/>
              <a:buSzTx/>
              <a:buFontTx/>
              <a:buNone/>
              <a:tabLst/>
            </a:pPr>
            <a:endParaRPr kumimoji="0" lang="de-DE" sz="2001"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4" name="Text Placeholder 3">
            <a:extLst>
              <a:ext uri="{FF2B5EF4-FFF2-40B4-BE49-F238E27FC236}">
                <a16:creationId xmlns:a16="http://schemas.microsoft.com/office/drawing/2014/main" id="{D9EAE105-4DC3-4775-A78C-B758C32ACFF6}"/>
              </a:ext>
            </a:extLst>
          </p:cNvPr>
          <p:cNvSpPr>
            <a:spLocks noGrp="1"/>
          </p:cNvSpPr>
          <p:nvPr>
            <p:ph type="ctrTitle" hasCustomPrompt="1"/>
          </p:nvPr>
        </p:nvSpPr>
        <p:spPr>
          <a:xfrm>
            <a:off x="517684" y="109"/>
            <a:ext cx="2453979" cy="2284587"/>
          </a:xfrm>
        </p:spPr>
        <p:txBody>
          <a:bodyPr bIns="72000" anchor="ctr"/>
          <a:lstStyle>
            <a:lvl1pPr marL="0" indent="0">
              <a:lnSpc>
                <a:spcPct val="100000"/>
              </a:lnSpc>
              <a:spcBef>
                <a:spcPts val="556"/>
              </a:spcBef>
              <a:buFontTx/>
              <a:buNone/>
              <a:defRPr sz="16671" b="1" kern="0" baseline="0">
                <a:solidFill>
                  <a:schemeClr val="bg1"/>
                </a:solidFill>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a:t>00</a:t>
            </a:r>
          </a:p>
        </p:txBody>
      </p:sp>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Tree>
    <p:extLst>
      <p:ext uri="{BB962C8B-B14F-4D97-AF65-F5344CB8AC3E}">
        <p14:creationId xmlns:p14="http://schemas.microsoft.com/office/powerpoint/2010/main" val="3955220313"/>
      </p:ext>
    </p:extLst>
  </p:cSld>
  <p:clrMapOvr>
    <a:masterClrMapping/>
  </p:clrMapOvr>
  <p:hf sldNum="0" hdr="0" ftr="0" dt="0"/>
  <p:extLst>
    <p:ext uri="{DCECCB84-F9BA-43D5-87BE-67443E8EF086}">
      <p15:sldGuideLst xmlns:p15="http://schemas.microsoft.com/office/powerpoint/2012/main">
        <p15:guide id="1" pos="342">
          <p15:clr>
            <a:srgbClr val="FBAE40"/>
          </p15:clr>
        </p15:guide>
        <p15:guide id="2" pos="6165">
          <p15:clr>
            <a:srgbClr val="FBAE40"/>
          </p15:clr>
        </p15:guide>
        <p15:guide id="3" orient="horz" pos="1557">
          <p15:clr>
            <a:srgbClr val="FBAE40"/>
          </p15:clr>
        </p15:guide>
        <p15:guide id="4" orient="horz" pos="281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hapter vertical ">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E5083679-3829-4F0B-9E1A-B4E6F314AFD2}"/>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6" name="Chapter_title">
            <a:extLst>
              <a:ext uri="{FF2B5EF4-FFF2-40B4-BE49-F238E27FC236}">
                <a16:creationId xmlns:a16="http://schemas.microsoft.com/office/drawing/2014/main" id="{EE80FFE3-B9B2-433E-9111-10990FD419AB}"/>
              </a:ext>
            </a:extLst>
          </p:cNvPr>
          <p:cNvSpPr>
            <a:spLocks noGrp="1"/>
          </p:cNvSpPr>
          <p:nvPr>
            <p:ph type="body" sz="quarter" idx="15" hasCustomPrompt="1"/>
          </p:nvPr>
        </p:nvSpPr>
        <p:spPr>
          <a:xfrm>
            <a:off x="3645312" y="1333760"/>
            <a:ext cx="7860876" cy="3492881"/>
          </a:xfrm>
          <a:ln w="0">
            <a:noFill/>
          </a:ln>
          <a:effectLst/>
        </p:spPr>
        <p:txBody>
          <a:bodyPr anchor="t" anchorCtr="0">
            <a:normAutofit/>
          </a:bodyPr>
          <a:lstStyle>
            <a:lvl1pPr marL="0" indent="0" algn="l">
              <a:lnSpc>
                <a:spcPct val="100000"/>
              </a:lnSpc>
              <a:spcBef>
                <a:spcPts val="0"/>
              </a:spcBef>
              <a:buFontTx/>
              <a:buNone/>
              <a:defRPr sz="4446" b="1" kern="0" cap="none" baseline="0">
                <a:solidFill>
                  <a:schemeClr val="tx1"/>
                </a:solidFill>
              </a:defRPr>
            </a:lvl1pPr>
          </a:lstStyle>
          <a:p>
            <a:r>
              <a:rPr lang="en-US" noProof="1"/>
              <a:t>Chapter title</a:t>
            </a:r>
          </a:p>
        </p:txBody>
      </p:sp>
      <p:sp>
        <p:nvSpPr>
          <p:cNvPr id="3" name="RectangleCol">
            <a:extLst>
              <a:ext uri="{FF2B5EF4-FFF2-40B4-BE49-F238E27FC236}">
                <a16:creationId xmlns:a16="http://schemas.microsoft.com/office/drawing/2014/main" id="{5DD958C9-7251-4FEC-9785-C1A6CE9F6847}"/>
              </a:ext>
            </a:extLst>
          </p:cNvPr>
          <p:cNvSpPr>
            <a:spLocks noSelect="1" noChangeAspect="1"/>
          </p:cNvSpPr>
          <p:nvPr userDrawn="1"/>
        </p:nvSpPr>
        <p:spPr>
          <a:xfrm>
            <a:off x="-1" y="110"/>
            <a:ext cx="3044881" cy="6857890"/>
          </a:xfrm>
          <a:prstGeom prst="rect">
            <a:avLst/>
          </a:prstGeom>
          <a:solidFill>
            <a:schemeClr val="accent1"/>
          </a:solidFill>
          <a:ln w="9525" cap="flat" cmpd="sng" algn="ctr">
            <a:noFill/>
            <a:prstDash val="solid"/>
          </a:ln>
          <a:effectLst/>
        </p:spPr>
        <p:txBody>
          <a:bodyPr rtlCol="0" anchor="ctr"/>
          <a:lstStyle/>
          <a:p>
            <a:pPr marL="0" marR="0" indent="0" algn="ctr" defTabSz="1016264" eaLnBrk="1" fontAlgn="auto" latinLnBrk="0" hangingPunct="1">
              <a:lnSpc>
                <a:spcPct val="100000"/>
              </a:lnSpc>
              <a:spcBef>
                <a:spcPts val="0"/>
              </a:spcBef>
              <a:spcAft>
                <a:spcPts val="0"/>
              </a:spcAft>
              <a:buClrTx/>
              <a:buSzTx/>
              <a:buFontTx/>
              <a:buNone/>
              <a:tabLst/>
            </a:pPr>
            <a:endParaRPr kumimoji="0" lang="de-DE" sz="2001"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4" name="Text Placeholder 3">
            <a:extLst>
              <a:ext uri="{FF2B5EF4-FFF2-40B4-BE49-F238E27FC236}">
                <a16:creationId xmlns:a16="http://schemas.microsoft.com/office/drawing/2014/main" id="{D9EAE105-4DC3-4775-A78C-B758C32ACFF6}"/>
              </a:ext>
            </a:extLst>
          </p:cNvPr>
          <p:cNvSpPr>
            <a:spLocks noGrp="1"/>
          </p:cNvSpPr>
          <p:nvPr>
            <p:ph type="ctrTitle" hasCustomPrompt="1"/>
          </p:nvPr>
        </p:nvSpPr>
        <p:spPr>
          <a:xfrm>
            <a:off x="516149" y="110"/>
            <a:ext cx="2453979" cy="2284587"/>
          </a:xfrm>
        </p:spPr>
        <p:txBody>
          <a:bodyPr bIns="72000" anchor="ctr"/>
          <a:lstStyle>
            <a:lvl1pPr marL="0" indent="0">
              <a:lnSpc>
                <a:spcPct val="100000"/>
              </a:lnSpc>
              <a:spcBef>
                <a:spcPts val="556"/>
              </a:spcBef>
              <a:buFontTx/>
              <a:buNone/>
              <a:defRPr sz="16671" b="1" kern="0" baseline="0">
                <a:solidFill>
                  <a:schemeClr val="bg1"/>
                </a:solidFill>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a:t>00</a:t>
            </a:r>
          </a:p>
        </p:txBody>
      </p:sp>
      <p:pic>
        <p:nvPicPr>
          <p:cNvPr id="5" name="SuperGraphic">
            <a:extLst>
              <a:ext uri="{FF2B5EF4-FFF2-40B4-BE49-F238E27FC236}">
                <a16:creationId xmlns:a16="http://schemas.microsoft.com/office/drawing/2014/main" id="{B93399BE-B0B2-44B3-8FAE-18A968B3CDA4}"/>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15505" y="1"/>
            <a:ext cx="76202" cy="6858000"/>
          </a:xfrm>
          <a:prstGeom prst="rect">
            <a:avLst/>
          </a:prstGeom>
        </p:spPr>
      </p:pic>
    </p:spTree>
    <p:extLst>
      <p:ext uri="{BB962C8B-B14F-4D97-AF65-F5344CB8AC3E}">
        <p14:creationId xmlns:p14="http://schemas.microsoft.com/office/powerpoint/2010/main" val="3794276269"/>
      </p:ext>
    </p:extLst>
  </p:cSld>
  <p:clrMapOvr>
    <a:masterClrMapping/>
  </p:clrMapOvr>
  <p:hf sldNum="0" hdr="0" ftr="0" dt="0"/>
  <p:extLst>
    <p:ext uri="{DCECCB84-F9BA-43D5-87BE-67443E8EF086}">
      <p15:sldGuideLst xmlns:p15="http://schemas.microsoft.com/office/powerpoint/2012/main">
        <p15:guide id="1" pos="2064">
          <p15:clr>
            <a:srgbClr val="FBAE40"/>
          </p15:clr>
        </p15:guide>
        <p15:guide id="2" pos="6165">
          <p15:clr>
            <a:srgbClr val="FBAE40"/>
          </p15:clr>
        </p15:guide>
        <p15:guide id="3" orient="horz" pos="754">
          <p15:clr>
            <a:srgbClr val="FBAE40"/>
          </p15:clr>
        </p15:guide>
        <p15:guide id="4" orient="horz" pos="2738">
          <p15:clr>
            <a:srgbClr val="FBAE40"/>
          </p15:clr>
        </p15:guide>
        <p15:guide id="5" pos="29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Full picture without text ">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926F8EF2-FFD9-4D48-A076-77C0B811BAB0}"/>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1" y="0"/>
            <a:ext cx="12192000" cy="6153582"/>
          </a:xfrm>
          <a:blipFill dpi="0" rotWithShape="1">
            <a:blip r:embed="rId4">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Tree>
    <p:extLst>
      <p:ext uri="{BB962C8B-B14F-4D97-AF65-F5344CB8AC3E}">
        <p14:creationId xmlns:p14="http://schemas.microsoft.com/office/powerpoint/2010/main" val="2422724364"/>
      </p:ext>
    </p:extLst>
  </p:cSld>
  <p:clrMapOvr>
    <a:masterClrMapping/>
  </p:clrMapOvr>
  <p:hf sldNum="0" hdr="0" ftr="0" dt="0"/>
  <p:extLst>
    <p:ext uri="{DCECCB84-F9BA-43D5-87BE-67443E8EF086}">
      <p15:sldGuideLst xmlns:p15="http://schemas.microsoft.com/office/powerpoint/2012/main">
        <p15:guide id="4" orient="horz" pos="348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ext ">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B77066FA-8AE8-47E2-8A79-1355389EE471}"/>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
        <p:nvSpPr>
          <p:cNvPr id="9" name="Picture Placeholder 4">
            <a:extLst>
              <a:ext uri="{FF2B5EF4-FFF2-40B4-BE49-F238E27FC236}">
                <a16:creationId xmlns:a16="http://schemas.microsoft.com/office/drawing/2014/main" id="{E3AE72B7-66D7-4755-9A92-9BAA3A80886F}"/>
              </a:ext>
            </a:extLst>
          </p:cNvPr>
          <p:cNvSpPr>
            <a:spLocks noGrp="1"/>
          </p:cNvSpPr>
          <p:nvPr>
            <p:ph type="pic" sz="quarter" idx="1" hasCustomPrompt="1"/>
          </p:nvPr>
        </p:nvSpPr>
        <p:spPr>
          <a:xfrm>
            <a:off x="1" y="0"/>
            <a:ext cx="12192000" cy="6153582"/>
          </a:xfrm>
          <a:blipFill dpi="0" rotWithShape="1">
            <a:blip r:embed="rId4">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
        <p:nvSpPr>
          <p:cNvPr id="3" name="Text Placeholder 2">
            <a:extLst>
              <a:ext uri="{FF2B5EF4-FFF2-40B4-BE49-F238E27FC236}">
                <a16:creationId xmlns:a16="http://schemas.microsoft.com/office/drawing/2014/main" id="{D346B548-69AA-497B-BD64-E14E4F9EA5F6}"/>
              </a:ext>
            </a:extLst>
          </p:cNvPr>
          <p:cNvSpPr>
            <a:spLocks noGrp="1"/>
          </p:cNvSpPr>
          <p:nvPr>
            <p:ph type="body" sz="quarter" idx="2" hasCustomPrompt="1"/>
          </p:nvPr>
        </p:nvSpPr>
        <p:spPr>
          <a:xfrm>
            <a:off x="452131" y="1152296"/>
            <a:ext cx="4201216" cy="2760710"/>
          </a:xfrm>
          <a:solidFill>
            <a:schemeClr val="bg1"/>
          </a:solidFill>
        </p:spPr>
        <p:txBody>
          <a:bodyPr lIns="252000" tIns="216000" rIns="252000" bIns="216000">
            <a:normAutofit/>
          </a:bodyPr>
          <a:lstStyle>
            <a:lvl1pPr marL="0" indent="0">
              <a:buFontTx/>
              <a:buNone/>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noProof="1"/>
              <a:t>Add Text</a:t>
            </a:r>
          </a:p>
        </p:txBody>
      </p:sp>
    </p:spTree>
    <p:extLst>
      <p:ext uri="{BB962C8B-B14F-4D97-AF65-F5344CB8AC3E}">
        <p14:creationId xmlns:p14="http://schemas.microsoft.com/office/powerpoint/2010/main" val="4049513046"/>
      </p:ext>
    </p:extLst>
  </p:cSld>
  <p:clrMapOvr>
    <a:masterClrMapping/>
  </p:clrMapOvr>
  <p:hf sldNum="0" hdr="0" ftr="0" dt="0"/>
  <p:extLst>
    <p:ext uri="{DCECCB84-F9BA-43D5-87BE-67443E8EF086}">
      <p15:sldGuideLst xmlns:p15="http://schemas.microsoft.com/office/powerpoint/2012/main">
        <p15:guide id="4" orient="horz" pos="348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plit horizontal ">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1630DC1C-C3C8-477E-AC19-4DC706EB4992}"/>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1" y="0"/>
            <a:ext cx="12192000" cy="3428882"/>
          </a:xfrm>
          <a:blipFill dpi="0" rotWithShape="1">
            <a:blip r:embed="rId4">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
        <p:nvSpPr>
          <p:cNvPr id="4" name="Text Placeholder 2">
            <a:extLst>
              <a:ext uri="{FF2B5EF4-FFF2-40B4-BE49-F238E27FC236}">
                <a16:creationId xmlns:a16="http://schemas.microsoft.com/office/drawing/2014/main" id="{990CB4FC-C276-4DB5-A6E3-49DD9BC66B63}"/>
              </a:ext>
            </a:extLst>
          </p:cNvPr>
          <p:cNvSpPr>
            <a:spLocks noGrp="1"/>
          </p:cNvSpPr>
          <p:nvPr>
            <p:ph type="body" sz="quarter" idx="2" hasCustomPrompt="1"/>
          </p:nvPr>
        </p:nvSpPr>
        <p:spPr>
          <a:xfrm>
            <a:off x="228065" y="3885116"/>
            <a:ext cx="11735396" cy="2268465"/>
          </a:xfrm>
        </p:spPr>
        <p:txBody>
          <a:bodyPr lIns="0" tIns="0" rIns="0" bIns="0">
            <a:normAutofit/>
          </a:bodyPr>
          <a:lstStyle>
            <a:lvl1pPr marL="0" indent="0">
              <a:buFontTx/>
              <a:buNone/>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noProof="1"/>
              <a:t>Add Text</a:t>
            </a:r>
          </a:p>
        </p:txBody>
      </p:sp>
    </p:spTree>
    <p:extLst>
      <p:ext uri="{BB962C8B-B14F-4D97-AF65-F5344CB8AC3E}">
        <p14:creationId xmlns:p14="http://schemas.microsoft.com/office/powerpoint/2010/main" val="2387432761"/>
      </p:ext>
    </p:extLst>
  </p:cSld>
  <p:clrMapOvr>
    <a:masterClrMapping/>
  </p:clrMapOvr>
  <p:hf sldNum="0" hdr="0" ftr="0" dt="0"/>
  <p:extLst>
    <p:ext uri="{DCECCB84-F9BA-43D5-87BE-67443E8EF086}">
      <p15:sldGuideLst xmlns:p15="http://schemas.microsoft.com/office/powerpoint/2012/main">
        <p15:guide id="1" pos="128">
          <p15:clr>
            <a:srgbClr val="FBAE40"/>
          </p15:clr>
        </p15:guide>
        <p15:guide id="2" pos="6784">
          <p15:clr>
            <a:srgbClr val="FBAE40"/>
          </p15:clr>
        </p15:guide>
        <p15:guide id="3" orient="horz" pos="1949">
          <p15:clr>
            <a:srgbClr val="FBAE40"/>
          </p15:clr>
        </p15:guide>
        <p15:guide id="4" orient="horz" pos="3489">
          <p15:clr>
            <a:srgbClr val="FBAE40"/>
          </p15:clr>
        </p15:guide>
        <p15:guide id="5" orient="horz" pos="220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plit vertical ">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FD4E5E48-387B-4CE0-80BE-1097F697DAD5}"/>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0" y="0"/>
            <a:ext cx="6097764" cy="6857763"/>
          </a:xfrm>
          <a:blipFill dpi="0" rotWithShape="1">
            <a:blip r:embed="rId3">
              <a:alphaModFix amt="70000"/>
            </a:blip>
            <a:srcRect/>
            <a:stretch>
              <a:fillRect/>
            </a:stretch>
          </a:blipFill>
        </p:spPr>
        <p:txBody>
          <a:bodyPr anchor="ctr"/>
          <a:lstStyle>
            <a:lvl1pPr marL="0" indent="0" algn="ctr">
              <a:lnSpc>
                <a:spcPct val="600000"/>
              </a:lnSpc>
              <a:buFontTx/>
              <a:buNone/>
              <a:defRPr sz="1000"/>
            </a:lvl1pPr>
          </a:lstStyle>
          <a:p>
            <a:r>
              <a:rPr lang="en-US" noProof="1"/>
              <a:t>Insert photo</a:t>
            </a:r>
          </a:p>
        </p:txBody>
      </p:sp>
      <p:sp>
        <p:nvSpPr>
          <p:cNvPr id="4" name="Text Placeholder 2">
            <a:extLst>
              <a:ext uri="{FF2B5EF4-FFF2-40B4-BE49-F238E27FC236}">
                <a16:creationId xmlns:a16="http://schemas.microsoft.com/office/drawing/2014/main" id="{D6647D1E-89E9-4244-B52F-555902731C7A}"/>
              </a:ext>
            </a:extLst>
          </p:cNvPr>
          <p:cNvSpPr>
            <a:spLocks noGrp="1"/>
          </p:cNvSpPr>
          <p:nvPr>
            <p:ph type="body" sz="quarter" idx="2" hasCustomPrompt="1"/>
          </p:nvPr>
        </p:nvSpPr>
        <p:spPr>
          <a:xfrm>
            <a:off x="6552231" y="456219"/>
            <a:ext cx="5108685" cy="5697363"/>
          </a:xfrm>
        </p:spPr>
        <p:txBody>
          <a:bodyPr lIns="0" tIns="0" rIns="0" bIns="0">
            <a:normAutofit/>
          </a:bodyPr>
          <a:lstStyle>
            <a:lvl1pPr marL="0" indent="0">
              <a:buFontTx/>
              <a:buNone/>
              <a:defRPr/>
            </a:lvl1pPr>
            <a:lvl2pPr marL="220057" indent="0">
              <a:buFontTx/>
              <a:buNone/>
              <a:defRPr/>
            </a:lvl2pPr>
            <a:lvl3pPr marL="460120" indent="0">
              <a:buFontTx/>
              <a:buNone/>
              <a:defRPr/>
            </a:lvl3pPr>
            <a:lvl4pPr marL="680177" indent="0">
              <a:buFontTx/>
              <a:buNone/>
              <a:defRPr/>
            </a:lvl4pPr>
            <a:lvl5pPr marL="680177" indent="0">
              <a:buFontTx/>
              <a:buNone/>
              <a:defRPr/>
            </a:lvl5pPr>
          </a:lstStyle>
          <a:p>
            <a:pPr lvl="0"/>
            <a:r>
              <a:rPr lang="en-US" noProof="1"/>
              <a:t>Add Text</a:t>
            </a:r>
          </a:p>
        </p:txBody>
      </p:sp>
      <p:pic>
        <p:nvPicPr>
          <p:cNvPr id="6" name="SuperGraphic">
            <a:extLst>
              <a:ext uri="{FF2B5EF4-FFF2-40B4-BE49-F238E27FC236}">
                <a16:creationId xmlns:a16="http://schemas.microsoft.com/office/drawing/2014/main" id="{2D38AACD-EB97-4B81-ACAA-2074E22BBC01}"/>
              </a:ext>
            </a:extLst>
          </p:cNvPr>
          <p:cNvPicPr>
            <a:picLocks noSelect="1"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15505" y="1"/>
            <a:ext cx="76202" cy="6858000"/>
          </a:xfrm>
          <a:prstGeom prst="rect">
            <a:avLst/>
          </a:prstGeom>
        </p:spPr>
      </p:pic>
    </p:spTree>
    <p:extLst>
      <p:ext uri="{BB962C8B-B14F-4D97-AF65-F5344CB8AC3E}">
        <p14:creationId xmlns:p14="http://schemas.microsoft.com/office/powerpoint/2010/main" val="1236501808"/>
      </p:ext>
    </p:extLst>
  </p:cSld>
  <p:clrMapOvr>
    <a:masterClrMapping/>
  </p:clrMapOvr>
  <p:hf sldNum="0" hdr="0" ftr="0" dt="0"/>
  <p:extLst>
    <p:ext uri="{DCECCB84-F9BA-43D5-87BE-67443E8EF086}">
      <p15:sldGuideLst xmlns:p15="http://schemas.microsoft.com/office/powerpoint/2012/main">
        <p15:guide id="1" pos="3456">
          <p15:clr>
            <a:srgbClr val="FBAE40"/>
          </p15:clr>
        </p15:guide>
        <p15:guide id="2" pos="6784">
          <p15:clr>
            <a:srgbClr val="FBAE40"/>
          </p15:clr>
        </p15:guide>
        <p15:guide id="3" orient="horz" pos="250">
          <p15:clr>
            <a:srgbClr val="FBAE40"/>
          </p15:clr>
        </p15:guide>
        <p15:guide id="4" orient="horz" pos="3489">
          <p15:clr>
            <a:srgbClr val="FBAE40"/>
          </p15:clr>
        </p15:guide>
        <p15:guide id="5" pos="371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 Content ">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0" name="AttachmentRemark">
            <a:extLst>
              <a:ext uri="{FF2B5EF4-FFF2-40B4-BE49-F238E27FC236}">
                <a16:creationId xmlns:a16="http://schemas.microsoft.com/office/drawing/2014/main" id="{8883D326-CEAD-4903-8269-B2D194C3C224}"/>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28066" y="1440370"/>
            <a:ext cx="11735396" cy="4713212"/>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 name="Slide Number Placeholder 1">
            <a:extLst>
              <a:ext uri="{FF2B5EF4-FFF2-40B4-BE49-F238E27FC236}">
                <a16:creationId xmlns:a16="http://schemas.microsoft.com/office/drawing/2014/main" id="{183261F3-E57F-4170-BD7E-F44931BED289}"/>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563037438"/>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2 Vertical contents ">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3" name="Content Placeholder 1"/>
          <p:cNvSpPr>
            <a:spLocks noGrp="1"/>
          </p:cNvSpPr>
          <p:nvPr>
            <p:ph sz="half" idx="1" hasCustomPrompt="1"/>
          </p:nvPr>
        </p:nvSpPr>
        <p:spPr>
          <a:xfrm>
            <a:off x="228066" y="1440370"/>
            <a:ext cx="5461580" cy="4713212"/>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2"/>
          <p:cNvSpPr>
            <a:spLocks noGrp="1"/>
          </p:cNvSpPr>
          <p:nvPr>
            <p:ph sz="half" idx="2" hasCustomPrompt="1"/>
          </p:nvPr>
        </p:nvSpPr>
        <p:spPr>
          <a:xfrm>
            <a:off x="6505883" y="1440369"/>
            <a:ext cx="5461580"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2" name="AttachmentRemark">
            <a:extLst>
              <a:ext uri="{FF2B5EF4-FFF2-40B4-BE49-F238E27FC236}">
                <a16:creationId xmlns:a16="http://schemas.microsoft.com/office/drawing/2014/main" id="{0193DB20-8E77-4A05-AA77-554F32E8990F}"/>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4A6EE88F-E97F-46A3-8AB7-354C833CFFAB}"/>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710468469"/>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3225">
          <p15:clr>
            <a:srgbClr val="FBAE40"/>
          </p15:clr>
        </p15:guide>
        <p15:guide id="9" pos="368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3 Vertical contents ">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3" name="Content Placeholder 1"/>
          <p:cNvSpPr>
            <a:spLocks noGrp="1"/>
          </p:cNvSpPr>
          <p:nvPr>
            <p:ph sz="half" idx="1" hasCustomPrompt="1"/>
          </p:nvPr>
        </p:nvSpPr>
        <p:spPr>
          <a:xfrm>
            <a:off x="228066" y="1440370"/>
            <a:ext cx="3521019"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4335254" y="1440370"/>
            <a:ext cx="3521019"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3"/>
          <p:cNvSpPr>
            <a:spLocks noGrp="1"/>
          </p:cNvSpPr>
          <p:nvPr>
            <p:ph sz="half" idx="3" hasCustomPrompt="1"/>
          </p:nvPr>
        </p:nvSpPr>
        <p:spPr>
          <a:xfrm>
            <a:off x="8442443" y="1440369"/>
            <a:ext cx="3521019"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3" name="AttachmentRemark">
            <a:extLst>
              <a:ext uri="{FF2B5EF4-FFF2-40B4-BE49-F238E27FC236}">
                <a16:creationId xmlns:a16="http://schemas.microsoft.com/office/drawing/2014/main" id="{79759149-285E-4F0E-938E-7199B34084BE}"/>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21F85651-AA1F-4EE5-A69C-0361B9A97953}"/>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317704290"/>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2126">
          <p15:clr>
            <a:srgbClr val="FBAE40"/>
          </p15:clr>
        </p15:guide>
        <p15:guide id="9" pos="2455">
          <p15:clr>
            <a:srgbClr val="FBAE40"/>
          </p15:clr>
        </p15:guide>
        <p15:guide id="10" pos="4453">
          <p15:clr>
            <a:srgbClr val="FBAE40"/>
          </p15:clr>
        </p15:guide>
        <p15:guide id="11" pos="478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4 Vertical contents ">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39702"/>
            <a:ext cx="2824817"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2" hasCustomPrompt="1"/>
          </p:nvPr>
        </p:nvSpPr>
        <p:spPr>
          <a:xfrm>
            <a:off x="3198259" y="1439703"/>
            <a:ext cx="2824817"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3" hasCustomPrompt="1"/>
          </p:nvPr>
        </p:nvSpPr>
        <p:spPr>
          <a:xfrm>
            <a:off x="6168452" y="1439702"/>
            <a:ext cx="2824817" cy="4713212"/>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4" hasCustomPrompt="1"/>
          </p:nvPr>
        </p:nvSpPr>
        <p:spPr>
          <a:xfrm>
            <a:off x="9138644" y="1439703"/>
            <a:ext cx="2824817" cy="4713212"/>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4" name="AttachmentRemark">
            <a:extLst>
              <a:ext uri="{FF2B5EF4-FFF2-40B4-BE49-F238E27FC236}">
                <a16:creationId xmlns:a16="http://schemas.microsoft.com/office/drawing/2014/main" id="{3A9A741C-7644-4810-ABAF-465822FC0D76}"/>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4E68EDC3-D46C-4E18-BC78-B9478A7BDC83}"/>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514823694"/>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pos="1731">
          <p15:clr>
            <a:srgbClr val="FBAE40"/>
          </p15:clr>
        </p15:guide>
        <p15:guide id="9" pos="1810">
          <p15:clr>
            <a:srgbClr val="FBAE40"/>
          </p15:clr>
        </p15:guide>
        <p15:guide id="10" pos="3417">
          <p15:clr>
            <a:srgbClr val="FBAE40"/>
          </p15:clr>
        </p15:guide>
        <p15:guide id="11" pos="3495">
          <p15:clr>
            <a:srgbClr val="FBAE40"/>
          </p15:clr>
        </p15:guide>
        <p15:guide id="12" pos="5098">
          <p15:clr>
            <a:srgbClr val="FBAE40"/>
          </p15:clr>
        </p15:guide>
        <p15:guide id="13" pos="517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2 Horizontal contents ">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11735396"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2" hasCustomPrompt="1"/>
          </p:nvPr>
        </p:nvSpPr>
        <p:spPr>
          <a:xfrm>
            <a:off x="228066" y="3868995"/>
            <a:ext cx="11735396"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2" name="AttachmentRemark">
            <a:extLst>
              <a:ext uri="{FF2B5EF4-FFF2-40B4-BE49-F238E27FC236}">
                <a16:creationId xmlns:a16="http://schemas.microsoft.com/office/drawing/2014/main" id="{2E7C0809-54C2-4B00-97B9-AEB55C54DF36}"/>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D337342F-2EB7-4EB1-963F-314A664F0F2C}"/>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893832279"/>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orient="horz" pos="2113">
          <p15:clr>
            <a:srgbClr val="FBAE40"/>
          </p15:clr>
        </p15:guide>
        <p15:guide id="9" orient="horz" pos="219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2 x 2 Contents ">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28066" y="288074"/>
            <a:ext cx="11735396" cy="432111"/>
          </a:xfrm>
        </p:spPr>
        <p:txBody>
          <a:bodyPr/>
          <a:lstStyle>
            <a:lvl1pPr marL="0" indent="0">
              <a:lnSpc>
                <a:spcPct val="89000"/>
              </a:lnSpc>
              <a:spcBef>
                <a:spcPts val="0"/>
              </a:spcBef>
              <a:buNone/>
              <a:defRPr sz="3112" kern="0" baseline="0">
                <a:solidFill>
                  <a:schemeClr val="tx1"/>
                </a:solidFill>
              </a:defRPr>
            </a:lvl1pPr>
            <a:lvl2pPr marL="260049" indent="0">
              <a:buNone/>
              <a:defRPr sz="3112"/>
            </a:lvl2pPr>
            <a:lvl3pPr marL="584110" indent="0">
              <a:buNone/>
              <a:defRPr sz="3112"/>
            </a:lvl3pPr>
            <a:lvl4pPr marL="832155" indent="0">
              <a:buNone/>
              <a:defRPr sz="3112"/>
            </a:lvl4pPr>
            <a:lvl5pPr marL="832155" indent="0">
              <a:buNone/>
              <a:defRPr sz="3112"/>
            </a:lvl5pPr>
          </a:lstStyle>
          <a:p>
            <a:pPr lvl="0"/>
            <a:r>
              <a:rPr lang="en-US" noProof="1"/>
              <a:t>Add Chapter Title</a:t>
            </a:r>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28066" y="720185"/>
            <a:ext cx="11735396" cy="432111"/>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28066" y="1440371"/>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6501881" y="1440369"/>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2" hasCustomPrompt="1"/>
          </p:nvPr>
        </p:nvSpPr>
        <p:spPr>
          <a:xfrm>
            <a:off x="228066" y="3868995"/>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4" hasCustomPrompt="1"/>
          </p:nvPr>
        </p:nvSpPr>
        <p:spPr>
          <a:xfrm>
            <a:off x="6501881" y="3868995"/>
            <a:ext cx="5461580" cy="2284587"/>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4" name="AttachmentRemark">
            <a:extLst>
              <a:ext uri="{FF2B5EF4-FFF2-40B4-BE49-F238E27FC236}">
                <a16:creationId xmlns:a16="http://schemas.microsoft.com/office/drawing/2014/main" id="{43F0E5D0-784C-433E-AAB0-40D43C1BCBAB}"/>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 </a:t>
            </a:r>
          </a:p>
        </p:txBody>
      </p:sp>
      <p:sp>
        <p:nvSpPr>
          <p:cNvPr id="2" name="Slide Number Placeholder 1">
            <a:extLst>
              <a:ext uri="{FF2B5EF4-FFF2-40B4-BE49-F238E27FC236}">
                <a16:creationId xmlns:a16="http://schemas.microsoft.com/office/drawing/2014/main" id="{685D5130-F453-4F60-9091-CC67A95125AD}"/>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761368699"/>
      </p:ext>
    </p:extLst>
  </p:cSld>
  <p:clrMapOvr>
    <a:masterClrMapping/>
  </p:clrMapOvr>
  <p:extLst>
    <p:ext uri="{DCECCB84-F9BA-43D5-87BE-67443E8EF086}">
      <p15:sldGuideLst xmlns:p15="http://schemas.microsoft.com/office/powerpoint/2012/main">
        <p15:guide id="1" pos="128">
          <p15:clr>
            <a:srgbClr val="FBAE40"/>
          </p15:clr>
        </p15:guide>
        <p15:guide id="2" pos="6784">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89">
          <p15:clr>
            <a:srgbClr val="FBAE40"/>
          </p15:clr>
        </p15:guide>
        <p15:guide id="8" orient="horz" pos="2113">
          <p15:clr>
            <a:srgbClr val="FBAE40"/>
          </p15:clr>
        </p15:guide>
        <p15:guide id="9" orient="horz" pos="2192">
          <p15:clr>
            <a:srgbClr val="FBAE40"/>
          </p15:clr>
        </p15:guide>
        <p15:guide id="10" pos="3225">
          <p15:clr>
            <a:srgbClr val="FBAE40"/>
          </p15:clr>
        </p15:guide>
        <p15:guide id="11" pos="368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image" Target="../media/image7.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6.w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image" Target="../media/image7.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image" Target="../media/image6.wmf"/><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5.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image" Target="../media/image7.png"/><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6.wmf"/><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theme" Target="../theme/theme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5/5/2023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3D174-A4E1-6925-C162-715FABE4D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51F2AE-7513-4E13-A029-CE1014C901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5B8B4-EBF5-3919-6810-6B0BF2595D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DE1C9-4324-4223-A4C0-5E50679C4327}" type="datetimeFigureOut">
              <a:rPr lang="en-US" smtClean="0"/>
              <a:t>5/5/2023</a:t>
            </a:fld>
            <a:endParaRPr lang="en-US"/>
          </a:p>
        </p:txBody>
      </p:sp>
      <p:sp>
        <p:nvSpPr>
          <p:cNvPr id="5" name="Footer Placeholder 4">
            <a:extLst>
              <a:ext uri="{FF2B5EF4-FFF2-40B4-BE49-F238E27FC236}">
                <a16:creationId xmlns:a16="http://schemas.microsoft.com/office/drawing/2014/main" id="{F7FF7AE3-C239-38C9-5355-F6C92FFC11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1F44A4-5A66-7AC0-5AFD-81F855A198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8BFC5-0009-4C1F-9632-035A41DE7489}" type="slidenum">
              <a:rPr lang="en-US" smtClean="0"/>
              <a:t>‹#›</a:t>
            </a:fld>
            <a:endParaRPr lang="en-US"/>
          </a:p>
        </p:txBody>
      </p:sp>
    </p:spTree>
    <p:extLst>
      <p:ext uri="{BB962C8B-B14F-4D97-AF65-F5344CB8AC3E}">
        <p14:creationId xmlns:p14="http://schemas.microsoft.com/office/powerpoint/2010/main" val="137261357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F38A617B-35DF-43CE-B5F7-67FA9A7F2474}"/>
              </a:ext>
            </a:extLst>
          </p:cNvPr>
          <p:cNvPicPr>
            <a:picLocks noSelect="1"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2" name="Title Placeholder 1"/>
          <p:cNvSpPr>
            <a:spLocks noGrp="1"/>
          </p:cNvSpPr>
          <p:nvPr>
            <p:ph type="title"/>
          </p:nvPr>
        </p:nvSpPr>
        <p:spPr>
          <a:xfrm>
            <a:off x="228066" y="720185"/>
            <a:ext cx="11735396" cy="432111"/>
          </a:xfrm>
          <a:prstGeom prst="rect">
            <a:avLst/>
          </a:prstGeom>
        </p:spPr>
        <p:txBody>
          <a:bodyPr vert="horz" lIns="0" tIns="0" rIns="0" bIns="0" rtlCol="0" anchor="t" anchorCtr="0">
            <a:noAutofit/>
          </a:bodyPr>
          <a:lstStyle/>
          <a:p>
            <a:r>
              <a:rPr lang="en-US" noProof="1"/>
              <a:t>Add Slide Title</a:t>
            </a:r>
          </a:p>
        </p:txBody>
      </p:sp>
      <p:sp>
        <p:nvSpPr>
          <p:cNvPr id="3" name="Text Placeholder 2"/>
          <p:cNvSpPr>
            <a:spLocks noGrp="1"/>
          </p:cNvSpPr>
          <p:nvPr>
            <p:ph type="body" idx="1"/>
          </p:nvPr>
        </p:nvSpPr>
        <p:spPr>
          <a:xfrm>
            <a:off x="228066" y="1440370"/>
            <a:ext cx="11735396" cy="4713212"/>
          </a:xfrm>
          <a:prstGeom prst="rect">
            <a:avLst/>
          </a:prstGeom>
        </p:spPr>
        <p:txBody>
          <a:bodyPr vert="horz" lIns="0" tIns="0" rIns="0" bIns="0" rtlCol="0">
            <a:noAutofit/>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Slide Number Placeholder 6"/>
          <p:cNvSpPr>
            <a:spLocks noGrp="1"/>
          </p:cNvSpPr>
          <p:nvPr>
            <p:ph type="sldNum" sz="quarter" idx="12"/>
          </p:nvPr>
        </p:nvSpPr>
        <p:spPr>
          <a:xfrm>
            <a:off x="228066" y="6297619"/>
            <a:ext cx="320415" cy="455906"/>
          </a:xfrm>
          <a:prstGeom prst="rect">
            <a:avLst/>
          </a:prstGeom>
        </p:spPr>
        <p:txBody>
          <a:bodyPr vert="horz" lIns="0" tIns="0" rIns="0" bIns="0" rtlCol="0" anchor="t"/>
          <a:lstStyle>
            <a:lvl1pPr algn="l">
              <a:defRPr sz="1334">
                <a:solidFill>
                  <a:srgbClr val="999FA6"/>
                </a:solidFill>
                <a:latin typeface="+mn-lt"/>
              </a:defRPr>
            </a:lvl1pPr>
          </a:lstStyle>
          <a:p>
            <a:fld id="{4898AEC0-503E-4FA4-859C-D0F72D6E3F79}" type="slidenum">
              <a:rPr lang="en-US" noProof="1" dirty="0" smtClean="0"/>
              <a:pPr/>
              <a:t>‹#›</a:t>
            </a:fld>
            <a:endParaRPr lang="en-US" noProof="1"/>
          </a:p>
        </p:txBody>
      </p:sp>
      <p:sp>
        <p:nvSpPr>
          <p:cNvPr id="14" name="Bosch_footer_1">
            <a:extLst>
              <a:ext uri="{FF2B5EF4-FFF2-40B4-BE49-F238E27FC236}">
                <a16:creationId xmlns:a16="http://schemas.microsoft.com/office/drawing/2014/main" id="{179AD5EC-CEF2-4193-998B-D730BC74E01B}"/>
              </a:ext>
            </a:extLst>
          </p:cNvPr>
          <p:cNvSpPr txBox="1"/>
          <p:nvPr userDrawn="1"/>
        </p:nvSpPr>
        <p:spPr>
          <a:xfrm>
            <a:off x="608176" y="6321626"/>
            <a:ext cx="10142935" cy="119975"/>
          </a:xfrm>
          <a:prstGeom prst="rect">
            <a:avLst/>
          </a:prstGeom>
          <a:noFill/>
        </p:spPr>
        <p:txBody>
          <a:bodyPr wrap="square" lIns="0" tIns="0" rIns="0" bIns="0" rtlCol="0">
            <a:noAutofit/>
          </a:bodyPr>
          <a:lstStyle/>
          <a:p>
            <a:pPr marL="0" marR="0" lvl="0" indent="0" algn="l" defTabSz="1016264" rtl="0" eaLnBrk="1" fontAlgn="auto" latinLnBrk="0" hangingPunct="1">
              <a:lnSpc>
                <a:spcPct val="107000"/>
              </a:lnSpc>
              <a:spcBef>
                <a:spcPts val="0"/>
              </a:spcBef>
              <a:spcAft>
                <a:spcPts val="111"/>
              </a:spcAft>
              <a:buClrTx/>
              <a:buSzTx/>
              <a:buFontTx/>
              <a:buNone/>
              <a:tabLst/>
              <a:defRPr/>
            </a:pPr>
            <a:r>
              <a:rPr lang="en-US" sz="667" b="1" kern="0" baseline="0" noProof="1">
                <a:solidFill>
                  <a:srgbClr val="D70012"/>
                </a:solidFill>
                <a:latin typeface="+mn-lt"/>
              </a:rPr>
              <a:t>Internal</a:t>
            </a:r>
            <a:r>
              <a:rPr lang="en-US" sz="667" kern="0" baseline="0" noProof="1">
                <a:solidFill>
                  <a:schemeClr val="tx1"/>
                </a:solidFill>
                <a:latin typeface="+mn-lt"/>
              </a:rPr>
              <a:t> | C/BTC-NA | 2023-02-07</a:t>
            </a:r>
          </a:p>
          <a:p>
            <a:pPr marR="0" defTabSz="1016264" eaLnBrk="1" fontAlgn="auto" latinLnBrk="0" hangingPunct="1">
              <a:lnSpc>
                <a:spcPct val="107000"/>
              </a:lnSpc>
              <a:spcBef>
                <a:spcPts val="0"/>
              </a:spcBef>
              <a:spcAft>
                <a:spcPts val="111"/>
              </a:spcAft>
              <a:buClrTx/>
              <a:buSzTx/>
              <a:buFontTx/>
              <a:buNone/>
              <a:tabLst/>
            </a:pPr>
            <a:endParaRPr kumimoji="0" lang="en-US" sz="667" b="0" i="0" u="none" strike="noStrike" kern="0" cap="none" spc="0" normalizeH="0" baseline="0" noProof="1">
              <a:ln>
                <a:noFill/>
              </a:ln>
              <a:solidFill>
                <a:srgbClr val="000000"/>
              </a:solidFill>
              <a:effectLst/>
              <a:uLnTx/>
              <a:uFillTx/>
              <a:latin typeface="+mn-lt"/>
            </a:endParaRP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608176" y="6439323"/>
            <a:ext cx="10142935" cy="239951"/>
          </a:xfrm>
          <a:prstGeom prst="rect">
            <a:avLst/>
          </a:prstGeom>
          <a:noFill/>
        </p:spPr>
        <p:txBody>
          <a:bodyPr wrap="square" lIns="0" tIns="0" rIns="0" bIns="0" rtlCol="0">
            <a:noAutofit/>
          </a:bodyPr>
          <a:lstStyle/>
          <a:p>
            <a:pPr>
              <a:lnSpc>
                <a:spcPct val="120000"/>
              </a:lnSpc>
              <a:spcAft>
                <a:spcPts val="111"/>
              </a:spcAft>
            </a:pPr>
            <a:r>
              <a:rPr lang="en-US" sz="667" kern="0" baseline="0" noProof="1">
                <a:solidFill>
                  <a:srgbClr val="B2B3B5"/>
                </a:solidFill>
                <a:latin typeface="+mn-lt"/>
              </a:rPr>
              <a:t>© 2023 Robert Bosch LLC and affiliates. All rights reserved.</a:t>
            </a:r>
          </a:p>
        </p:txBody>
      </p:sp>
      <p:sp>
        <p:nvSpPr>
          <p:cNvPr id="15" name="Bosch_footer_1" hidden="1">
            <a:extLst>
              <a:ext uri="{FF2B5EF4-FFF2-40B4-BE49-F238E27FC236}">
                <a16:creationId xmlns:a16="http://schemas.microsoft.com/office/drawing/2014/main" id="{DB0BF576-A4BE-4521-98AB-F28795DF7BD0}"/>
              </a:ext>
            </a:extLst>
          </p:cNvPr>
          <p:cNvSpPr txBox="1"/>
          <p:nvPr userDrawn="1"/>
        </p:nvSpPr>
        <p:spPr>
          <a:xfrm>
            <a:off x="907006" y="5983253"/>
            <a:ext cx="10174944" cy="120031"/>
          </a:xfrm>
          <a:prstGeom prst="rect">
            <a:avLst/>
          </a:prstGeom>
          <a:noFill/>
        </p:spPr>
        <p:txBody>
          <a:bodyPr wrap="square" lIns="0" tIns="0" rIns="0" bIns="0" rtlCol="0">
            <a:noAutofit/>
          </a:bodyPr>
          <a:lstStyle/>
          <a:p>
            <a:pPr marL="0" marR="0" lvl="0" indent="0" algn="l" defTabSz="1016264" rtl="0" eaLnBrk="1" fontAlgn="auto" latinLnBrk="0" hangingPunct="1">
              <a:lnSpc>
                <a:spcPct val="107000"/>
              </a:lnSpc>
              <a:spcBef>
                <a:spcPts val="0"/>
              </a:spcBef>
              <a:spcAft>
                <a:spcPts val="111"/>
              </a:spcAft>
              <a:buClrTx/>
              <a:buSzTx/>
              <a:buFontTx/>
              <a:buNone/>
              <a:tabLst/>
              <a:defRPr/>
            </a:pPr>
            <a:r>
              <a:rPr lang="en-US" sz="667" b="1" kern="0" baseline="0" noProof="1">
                <a:solidFill>
                  <a:srgbClr val="D70012"/>
                </a:solidFill>
              </a:rPr>
              <a:t>%confidentiality%</a:t>
            </a:r>
            <a:r>
              <a:rPr lang="en-US" sz="667" kern="0" baseline="0" noProof="1">
                <a:solidFill>
                  <a:schemeClr val="tx1"/>
                </a:solidFill>
              </a:rPr>
              <a:t>%businessunit%%departmentshort%%dateformat%</a:t>
            </a: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659180" y="6389038"/>
            <a:ext cx="10172821" cy="239951"/>
          </a:xfrm>
          <a:prstGeom prst="rect">
            <a:avLst/>
          </a:prstGeom>
          <a:noFill/>
        </p:spPr>
        <p:txBody>
          <a:bodyPr wrap="square" lIns="0" tIns="0" rIns="0" bIns="0" rtlCol="0">
            <a:noAutofit/>
          </a:bodyPr>
          <a:lstStyle/>
          <a:p>
            <a:pPr>
              <a:lnSpc>
                <a:spcPct val="120000"/>
              </a:lnSpc>
              <a:spcAft>
                <a:spcPts val="111"/>
              </a:spcAft>
            </a:pPr>
            <a:r>
              <a:rPr lang="en-US" sz="667" kern="0" baseline="0" noProof="1">
                <a:solidFill>
                  <a:schemeClr val="tx1"/>
                </a:solidFill>
              </a:rPr>
              <a:t>%repositoryremark%</a:t>
            </a:r>
            <a:r>
              <a:rPr lang="en-US" sz="667" kern="0" baseline="0" noProof="1">
                <a:solidFill>
                  <a:srgbClr val="B2B3B5"/>
                </a:solidFill>
              </a:rPr>
              <a:t>%copyright%</a:t>
            </a:r>
          </a:p>
        </p:txBody>
      </p:sp>
      <p:sp>
        <p:nvSpPr>
          <p:cNvPr id="13" name="AttachmentRemark" hidden="1">
            <a:extLst>
              <a:ext uri="{FF2B5EF4-FFF2-40B4-BE49-F238E27FC236}">
                <a16:creationId xmlns:a16="http://schemas.microsoft.com/office/drawing/2014/main" id="{F41551A9-D6BA-431A-8DBF-55BA472D9657}"/>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%attachmentremark% </a:t>
            </a:r>
          </a:p>
        </p:txBody>
      </p:sp>
      <p:pic>
        <p:nvPicPr>
          <p:cNvPr id="12" name="SuperGraphic">
            <a:extLst>
              <a:ext uri="{FF2B5EF4-FFF2-40B4-BE49-F238E27FC236}">
                <a16:creationId xmlns:a16="http://schemas.microsoft.com/office/drawing/2014/main" id="{1E0562BC-DD12-4C96-A115-D2D70EC1366D}"/>
              </a:ext>
            </a:extLst>
          </p:cNvPr>
          <p:cNvPicPr>
            <a:picLocks noSelect="1"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Tree>
    <p:extLst>
      <p:ext uri="{BB962C8B-B14F-4D97-AF65-F5344CB8AC3E}">
        <p14:creationId xmlns:p14="http://schemas.microsoft.com/office/powerpoint/2010/main" val="85652328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hf hdr="0" ftr="0" dt="0"/>
  <p:txStyles>
    <p:titleStyle>
      <a:lvl1pPr algn="l" defTabSz="1016190" rtl="0" eaLnBrk="1" latinLnBrk="0" hangingPunct="1">
        <a:lnSpc>
          <a:spcPct val="89000"/>
        </a:lnSpc>
        <a:spcBef>
          <a:spcPct val="0"/>
        </a:spcBef>
        <a:buNone/>
        <a:defRPr sz="3112" kern="1200">
          <a:solidFill>
            <a:schemeClr val="accent1"/>
          </a:solidFill>
          <a:latin typeface="+mj-lt"/>
          <a:ea typeface="+mj-ea"/>
          <a:cs typeface="+mj-cs"/>
        </a:defRPr>
      </a:lvl1pPr>
    </p:titleStyle>
    <p:bodyStyle>
      <a:lvl1pPr marL="256067" indent="-256067" algn="l" defTabSz="1016190" rtl="0" eaLnBrk="1" latinLnBrk="0" hangingPunct="1">
        <a:lnSpc>
          <a:spcPct val="107000"/>
        </a:lnSpc>
        <a:spcBef>
          <a:spcPts val="556"/>
        </a:spcBef>
        <a:buFont typeface="Wingdings" panose="05000000000000000000" pitchFamily="2" charset="2"/>
        <a:buChar char="§"/>
        <a:defRPr sz="2001" kern="1200">
          <a:solidFill>
            <a:schemeClr val="tx1"/>
          </a:solidFill>
          <a:latin typeface="+mn-lt"/>
          <a:ea typeface="+mn-ea"/>
          <a:cs typeface="+mn-cs"/>
        </a:defRPr>
      </a:lvl1pPr>
      <a:lvl2pPr marL="764199" indent="-256067" algn="l" defTabSz="1016190" rtl="0" eaLnBrk="1" latinLnBrk="0" hangingPunct="1">
        <a:lnSpc>
          <a:spcPct val="103000"/>
        </a:lnSpc>
        <a:spcBef>
          <a:spcPts val="556"/>
        </a:spcBef>
        <a:buFont typeface="Symbol" panose="05050102010706020507" pitchFamily="18" charset="2"/>
        <a:buChar char="-"/>
        <a:defRPr sz="1778" kern="1200">
          <a:solidFill>
            <a:schemeClr val="tx1"/>
          </a:solidFill>
          <a:latin typeface="+mn-lt"/>
          <a:ea typeface="+mn-ea"/>
          <a:cs typeface="+mn-cs"/>
        </a:defRPr>
      </a:lvl2pPr>
      <a:lvl3pPr marL="1272331" indent="-256067" algn="l" defTabSz="1016190" rtl="0" eaLnBrk="1" latinLnBrk="0" hangingPunct="1">
        <a:lnSpc>
          <a:spcPct val="102000"/>
        </a:lnSpc>
        <a:spcBef>
          <a:spcPts val="556"/>
        </a:spcBef>
        <a:buFont typeface="Symbol" panose="05050102010706020507" pitchFamily="18" charset="2"/>
        <a:buChar char="-"/>
        <a:defRPr sz="1556" kern="1200">
          <a:solidFill>
            <a:schemeClr val="tx1"/>
          </a:solidFill>
          <a:latin typeface="+mn-lt"/>
          <a:ea typeface="+mn-ea"/>
          <a:cs typeface="+mn-cs"/>
        </a:defRPr>
      </a:lvl3pPr>
      <a:lvl4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4pPr>
      <a:lvl5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5pPr>
      <a:lvl6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6pPr>
      <a:lvl7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7pPr>
      <a:lvl8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8pPr>
      <a:lvl9pPr marL="1780463" indent="-256067" algn="l" defTabSz="1016190" rtl="0" eaLnBrk="1" latinLnBrk="0" hangingPunct="1">
        <a:lnSpc>
          <a:spcPct val="103000"/>
        </a:lnSpc>
        <a:spcBef>
          <a:spcPts val="556"/>
        </a:spcBef>
        <a:buFont typeface="Bosch Office Sans" pitchFamily="2" charset="0"/>
        <a:buChar char="‒"/>
        <a:defRPr sz="1445" kern="1200" baseline="0">
          <a:solidFill>
            <a:schemeClr val="tx1"/>
          </a:solidFill>
          <a:latin typeface="+mn-lt"/>
          <a:ea typeface="+mn-ea"/>
          <a:cs typeface="+mn-cs"/>
        </a:defRPr>
      </a:lvl9pPr>
    </p:bodyStyle>
    <p:otherStyle>
      <a:defPPr>
        <a:defRPr lang="de-DE"/>
      </a:defPPr>
      <a:lvl1pPr marL="0" algn="l" defTabSz="1016190" rtl="0" eaLnBrk="1" latinLnBrk="0" hangingPunct="1">
        <a:defRPr sz="2001" kern="1200">
          <a:solidFill>
            <a:schemeClr val="tx1"/>
          </a:solidFill>
          <a:latin typeface="+mn-lt"/>
          <a:ea typeface="+mn-ea"/>
          <a:cs typeface="+mn-cs"/>
        </a:defRPr>
      </a:lvl1pPr>
      <a:lvl2pPr marL="508094" algn="l" defTabSz="1016190" rtl="0" eaLnBrk="1" latinLnBrk="0" hangingPunct="1">
        <a:defRPr sz="2001" kern="1200">
          <a:solidFill>
            <a:schemeClr val="tx1"/>
          </a:solidFill>
          <a:latin typeface="+mn-lt"/>
          <a:ea typeface="+mn-ea"/>
          <a:cs typeface="+mn-cs"/>
        </a:defRPr>
      </a:lvl2pPr>
      <a:lvl3pPr marL="1016190" algn="l" defTabSz="1016190" rtl="0" eaLnBrk="1" latinLnBrk="0" hangingPunct="1">
        <a:defRPr sz="2001" kern="1200">
          <a:solidFill>
            <a:schemeClr val="tx1"/>
          </a:solidFill>
          <a:latin typeface="+mn-lt"/>
          <a:ea typeface="+mn-ea"/>
          <a:cs typeface="+mn-cs"/>
        </a:defRPr>
      </a:lvl3pPr>
      <a:lvl4pPr marL="1524284" algn="l" defTabSz="1016190" rtl="0" eaLnBrk="1" latinLnBrk="0" hangingPunct="1">
        <a:defRPr sz="2001" kern="1200">
          <a:solidFill>
            <a:schemeClr val="tx1"/>
          </a:solidFill>
          <a:latin typeface="+mn-lt"/>
          <a:ea typeface="+mn-ea"/>
          <a:cs typeface="+mn-cs"/>
        </a:defRPr>
      </a:lvl4pPr>
      <a:lvl5pPr marL="2032378" algn="l" defTabSz="1016190" rtl="0" eaLnBrk="1" latinLnBrk="0" hangingPunct="1">
        <a:defRPr sz="2001" kern="1200">
          <a:solidFill>
            <a:schemeClr val="tx1"/>
          </a:solidFill>
          <a:latin typeface="+mn-lt"/>
          <a:ea typeface="+mn-ea"/>
          <a:cs typeface="+mn-cs"/>
        </a:defRPr>
      </a:lvl5pPr>
      <a:lvl6pPr marL="2540474" algn="l" defTabSz="1016190" rtl="0" eaLnBrk="1" latinLnBrk="0" hangingPunct="1">
        <a:defRPr sz="2001" kern="1200">
          <a:solidFill>
            <a:schemeClr val="tx1"/>
          </a:solidFill>
          <a:latin typeface="+mn-lt"/>
          <a:ea typeface="+mn-ea"/>
          <a:cs typeface="+mn-cs"/>
        </a:defRPr>
      </a:lvl6pPr>
      <a:lvl7pPr marL="3048568" algn="l" defTabSz="1016190" rtl="0" eaLnBrk="1" latinLnBrk="0" hangingPunct="1">
        <a:defRPr sz="2001" kern="1200">
          <a:solidFill>
            <a:schemeClr val="tx1"/>
          </a:solidFill>
          <a:latin typeface="+mn-lt"/>
          <a:ea typeface="+mn-ea"/>
          <a:cs typeface="+mn-cs"/>
        </a:defRPr>
      </a:lvl7pPr>
      <a:lvl8pPr marL="3556663" algn="l" defTabSz="1016190" rtl="0" eaLnBrk="1" latinLnBrk="0" hangingPunct="1">
        <a:defRPr sz="2001" kern="1200">
          <a:solidFill>
            <a:schemeClr val="tx1"/>
          </a:solidFill>
          <a:latin typeface="+mn-lt"/>
          <a:ea typeface="+mn-ea"/>
          <a:cs typeface="+mn-cs"/>
        </a:defRPr>
      </a:lvl8pPr>
      <a:lvl9pPr marL="4064759" algn="l" defTabSz="1016190" rtl="0" eaLnBrk="1" latinLnBrk="0" hangingPunct="1">
        <a:defRPr sz="20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83" y="720185"/>
            <a:ext cx="11615361" cy="432111"/>
          </a:xfrm>
          <a:prstGeom prst="rect">
            <a:avLst/>
          </a:prstGeom>
        </p:spPr>
        <p:txBody>
          <a:bodyPr vert="horz" lIns="0" tIns="0" rIns="0" bIns="0" rtlCol="0" anchor="t" anchorCtr="0">
            <a:noAutofit/>
          </a:bodyPr>
          <a:lstStyle/>
          <a:p>
            <a:r>
              <a:rPr lang="en-US" noProof="1"/>
              <a:t>Mastertitelformat bearbeiten</a:t>
            </a:r>
          </a:p>
        </p:txBody>
      </p:sp>
      <p:sp>
        <p:nvSpPr>
          <p:cNvPr id="3" name="Text Placeholder 2"/>
          <p:cNvSpPr>
            <a:spLocks noGrp="1"/>
          </p:cNvSpPr>
          <p:nvPr>
            <p:ph type="body" idx="1"/>
          </p:nvPr>
        </p:nvSpPr>
        <p:spPr>
          <a:xfrm>
            <a:off x="288083" y="1440370"/>
            <a:ext cx="11615361" cy="4633191"/>
          </a:xfrm>
          <a:prstGeom prst="rect">
            <a:avLst/>
          </a:prstGeom>
        </p:spPr>
        <p:txBody>
          <a:bodyPr vert="horz" lIns="0" tIns="0" rIns="0" bIns="0" rtlCol="0">
            <a:noAutofit/>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Slide Number Placeholder 6"/>
          <p:cNvSpPr>
            <a:spLocks noGrp="1"/>
          </p:cNvSpPr>
          <p:nvPr>
            <p:ph type="sldNum" sz="quarter" idx="12"/>
          </p:nvPr>
        </p:nvSpPr>
        <p:spPr>
          <a:xfrm>
            <a:off x="296419" y="6255653"/>
            <a:ext cx="320415" cy="455906"/>
          </a:xfrm>
          <a:prstGeom prst="rect">
            <a:avLst/>
          </a:prstGeom>
        </p:spPr>
        <p:txBody>
          <a:bodyPr vert="horz" lIns="0" tIns="0" rIns="0" bIns="0" rtlCol="0" anchor="t"/>
          <a:lstStyle>
            <a:lvl1pPr algn="l">
              <a:defRPr sz="1334">
                <a:solidFill>
                  <a:srgbClr val="999FA6"/>
                </a:solidFill>
                <a:latin typeface="+mn-lt"/>
              </a:defRPr>
            </a:lvl1pPr>
          </a:lstStyle>
          <a:p>
            <a:fld id="{4898AEC0-503E-4FA4-859C-D0F72D6E3F79}" type="slidenum">
              <a:rPr lang="en-US" noProof="1" dirty="0" smtClean="0"/>
              <a:pPr/>
              <a:t>‹#›</a:t>
            </a:fld>
            <a:endParaRPr lang="en-US" noProof="1"/>
          </a:p>
        </p:txBody>
      </p:sp>
      <p:sp>
        <p:nvSpPr>
          <p:cNvPr id="5" name="Bosch_footer_1">
            <a:extLst>
              <a:ext uri="{FF2B5EF4-FFF2-40B4-BE49-F238E27FC236}">
                <a16:creationId xmlns:a16="http://schemas.microsoft.com/office/drawing/2014/main" id="{C4A0DCBC-1EFB-43C4-AF00-AB85781F48E7}"/>
              </a:ext>
            </a:extLst>
          </p:cNvPr>
          <p:cNvSpPr txBox="1"/>
          <p:nvPr userDrawn="1"/>
        </p:nvSpPr>
        <p:spPr>
          <a:xfrm>
            <a:off x="659180" y="6272591"/>
            <a:ext cx="10172821" cy="119975"/>
          </a:xfrm>
          <a:prstGeom prst="rect">
            <a:avLst/>
          </a:prstGeom>
          <a:noFill/>
        </p:spPr>
        <p:txBody>
          <a:bodyPr wrap="square" lIns="0" tIns="0" rIns="0" bIns="0" rtlCol="0">
            <a:noAutofit/>
          </a:bodyPr>
          <a:lstStyle/>
          <a:p>
            <a:pPr marL="0" marR="0" lvl="0" indent="0" algn="l" defTabSz="1016264" rtl="0" eaLnBrk="1" fontAlgn="auto" latinLnBrk="0" hangingPunct="1">
              <a:lnSpc>
                <a:spcPct val="107000"/>
              </a:lnSpc>
              <a:spcBef>
                <a:spcPts val="0"/>
              </a:spcBef>
              <a:spcAft>
                <a:spcPts val="111"/>
              </a:spcAft>
              <a:buClrTx/>
              <a:buSzTx/>
              <a:buFontTx/>
              <a:buNone/>
              <a:tabLst/>
              <a:defRPr/>
            </a:pPr>
            <a:r>
              <a:rPr lang="en-US" sz="667" b="1" kern="0" baseline="0" noProof="1">
                <a:solidFill>
                  <a:srgbClr val="D70012"/>
                </a:solidFill>
                <a:latin typeface="+mn-lt"/>
              </a:rPr>
              <a:t>Internal</a:t>
            </a:r>
            <a:r>
              <a:rPr lang="en-US" sz="667" kern="0" baseline="0" noProof="1">
                <a:solidFill>
                  <a:schemeClr val="tx1"/>
                </a:solidFill>
                <a:latin typeface="+mn-lt"/>
              </a:rPr>
              <a:t> | RBNA/DEI | 2022-07-12</a:t>
            </a:r>
          </a:p>
          <a:p>
            <a:pPr marR="0" defTabSz="1016264" eaLnBrk="1" fontAlgn="auto" latinLnBrk="0" hangingPunct="1">
              <a:lnSpc>
                <a:spcPct val="107000"/>
              </a:lnSpc>
              <a:spcBef>
                <a:spcPts val="0"/>
              </a:spcBef>
              <a:spcAft>
                <a:spcPts val="111"/>
              </a:spcAft>
              <a:buClrTx/>
              <a:buSzTx/>
              <a:buFontTx/>
              <a:buNone/>
              <a:tabLst/>
            </a:pPr>
            <a:endParaRPr kumimoji="0" lang="en-US" sz="667" b="0" i="0" u="none" strike="noStrike" kern="0" cap="none" spc="0" normalizeH="0" baseline="0" noProof="1">
              <a:ln>
                <a:noFill/>
              </a:ln>
              <a:solidFill>
                <a:srgbClr val="000000"/>
              </a:solidFill>
              <a:effectLst/>
              <a:uLnTx/>
              <a:uFillTx/>
              <a:latin typeface="+mn-lt"/>
            </a:endParaRP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659180" y="6389038"/>
            <a:ext cx="10172821" cy="239951"/>
          </a:xfrm>
          <a:prstGeom prst="rect">
            <a:avLst/>
          </a:prstGeom>
          <a:noFill/>
        </p:spPr>
        <p:txBody>
          <a:bodyPr wrap="square" lIns="0" tIns="0" rIns="0" bIns="0" rtlCol="0">
            <a:noAutofit/>
          </a:bodyPr>
          <a:lstStyle/>
          <a:p>
            <a:pPr>
              <a:lnSpc>
                <a:spcPct val="120000"/>
              </a:lnSpc>
              <a:spcAft>
                <a:spcPts val="111"/>
              </a:spcAft>
            </a:pPr>
            <a:r>
              <a:rPr lang="en-US" sz="667" kern="0" baseline="0" noProof="1">
                <a:solidFill>
                  <a:srgbClr val="B2B3B5"/>
                </a:solidFill>
                <a:latin typeface="+mn-lt"/>
              </a:rPr>
              <a:t>© 2022 Robert Bosch LLC and affiliates. All rights reserved.</a:t>
            </a: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659180" y="6389038"/>
            <a:ext cx="10172821" cy="239951"/>
          </a:xfrm>
          <a:prstGeom prst="rect">
            <a:avLst/>
          </a:prstGeom>
          <a:noFill/>
        </p:spPr>
        <p:txBody>
          <a:bodyPr wrap="square" lIns="0" tIns="0" rIns="0" bIns="0" rtlCol="0">
            <a:noAutofit/>
          </a:bodyPr>
          <a:lstStyle/>
          <a:p>
            <a:pPr>
              <a:lnSpc>
                <a:spcPct val="120000"/>
              </a:lnSpc>
              <a:spcAft>
                <a:spcPts val="111"/>
              </a:spcAft>
            </a:pPr>
            <a:r>
              <a:rPr lang="en-US" sz="667" kern="0" baseline="0" noProof="1">
                <a:solidFill>
                  <a:schemeClr val="tx1"/>
                </a:solidFill>
              </a:rPr>
              <a:t>%repositoryremark%</a:t>
            </a:r>
            <a:r>
              <a:rPr lang="en-US" sz="667" kern="0" baseline="0" noProof="1">
                <a:solidFill>
                  <a:srgbClr val="B2B3B5"/>
                </a:solidFill>
              </a:rPr>
              <a:t>%copyright%</a:t>
            </a:r>
          </a:p>
        </p:txBody>
      </p:sp>
      <p:sp>
        <p:nvSpPr>
          <p:cNvPr id="10" name="Bosch_footer_1" hidden="1">
            <a:extLst>
              <a:ext uri="{FF2B5EF4-FFF2-40B4-BE49-F238E27FC236}">
                <a16:creationId xmlns:a16="http://schemas.microsoft.com/office/drawing/2014/main" id="{BB7EB8EC-2C22-471E-A5D4-B578263D307B}"/>
              </a:ext>
            </a:extLst>
          </p:cNvPr>
          <p:cNvSpPr txBox="1"/>
          <p:nvPr userDrawn="1"/>
        </p:nvSpPr>
        <p:spPr>
          <a:xfrm>
            <a:off x="660191" y="6273613"/>
            <a:ext cx="10174944" cy="120031"/>
          </a:xfrm>
          <a:prstGeom prst="rect">
            <a:avLst/>
          </a:prstGeom>
          <a:noFill/>
        </p:spPr>
        <p:txBody>
          <a:bodyPr wrap="square" lIns="0" tIns="0" rIns="0" bIns="0" rtlCol="0">
            <a:noAutofit/>
          </a:bodyPr>
          <a:lstStyle/>
          <a:p>
            <a:pPr marL="0" marR="0" lvl="0" indent="0" algn="l" defTabSz="1016264" rtl="0" eaLnBrk="1" fontAlgn="auto" latinLnBrk="0" hangingPunct="1">
              <a:lnSpc>
                <a:spcPct val="107000"/>
              </a:lnSpc>
              <a:spcBef>
                <a:spcPts val="0"/>
              </a:spcBef>
              <a:spcAft>
                <a:spcPts val="111"/>
              </a:spcAft>
              <a:buClrTx/>
              <a:buSzTx/>
              <a:buFontTx/>
              <a:buNone/>
              <a:tabLst/>
              <a:defRPr/>
            </a:pPr>
            <a:r>
              <a:rPr lang="en-US" sz="667" b="1" kern="0" baseline="0" noProof="1">
                <a:solidFill>
                  <a:srgbClr val="D70012"/>
                </a:solidFill>
              </a:rPr>
              <a:t>%confidentiality%</a:t>
            </a:r>
            <a:r>
              <a:rPr lang="en-US" sz="667" kern="0" baseline="0" noProof="1">
                <a:solidFill>
                  <a:schemeClr val="tx1"/>
                </a:solidFill>
              </a:rPr>
              <a:t>%businessunit%%departmentshort%%dateformat%</a:t>
            </a:r>
          </a:p>
        </p:txBody>
      </p:sp>
    </p:spTree>
    <p:extLst>
      <p:ext uri="{BB962C8B-B14F-4D97-AF65-F5344CB8AC3E}">
        <p14:creationId xmlns:p14="http://schemas.microsoft.com/office/powerpoint/2010/main" val="37706525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hf hdr="0" ftr="0" dt="0"/>
  <p:txStyles>
    <p:titleStyle>
      <a:lvl1pPr algn="l" defTabSz="1016190" rtl="0" eaLnBrk="1" latinLnBrk="0" hangingPunct="1">
        <a:lnSpc>
          <a:spcPct val="89000"/>
        </a:lnSpc>
        <a:spcBef>
          <a:spcPct val="0"/>
        </a:spcBef>
        <a:buNone/>
        <a:defRPr sz="3112" kern="1200">
          <a:solidFill>
            <a:schemeClr val="accent1"/>
          </a:solidFill>
          <a:latin typeface="+mj-lt"/>
          <a:ea typeface="+mj-ea"/>
          <a:cs typeface="+mj-cs"/>
        </a:defRPr>
      </a:lvl1pPr>
    </p:titleStyle>
    <p:bodyStyle>
      <a:lvl1pPr marL="280053" indent="-280053" algn="l" defTabSz="1016190" rtl="0" eaLnBrk="1" latinLnBrk="0" hangingPunct="1">
        <a:lnSpc>
          <a:spcPct val="107000"/>
        </a:lnSpc>
        <a:spcBef>
          <a:spcPts val="556"/>
        </a:spcBef>
        <a:buFont typeface="Wingdings 3" panose="05040102010807070707" pitchFamily="18" charset="2"/>
        <a:buChar char=""/>
        <a:defRPr sz="2001" kern="1200">
          <a:solidFill>
            <a:schemeClr val="tx1"/>
          </a:solidFill>
          <a:latin typeface="+mn-lt"/>
          <a:ea typeface="+mn-ea"/>
          <a:cs typeface="+mn-cs"/>
        </a:defRPr>
      </a:lvl1pPr>
      <a:lvl2pPr marL="564106" indent="-304057" algn="l" defTabSz="1016190" rtl="0" eaLnBrk="1" latinLnBrk="0" hangingPunct="1">
        <a:lnSpc>
          <a:spcPct val="103000"/>
        </a:lnSpc>
        <a:spcBef>
          <a:spcPts val="556"/>
        </a:spcBef>
        <a:buFont typeface="Wingdings 3" panose="05040102010807070707" pitchFamily="18" charset="2"/>
        <a:buChar char=""/>
        <a:defRPr sz="1778" kern="1200">
          <a:solidFill>
            <a:schemeClr val="tx1"/>
          </a:solidFill>
          <a:latin typeface="+mn-lt"/>
          <a:ea typeface="+mn-ea"/>
          <a:cs typeface="+mn-cs"/>
        </a:defRPr>
      </a:lvl2pPr>
      <a:lvl3pPr marL="812151" indent="-228043" algn="l" defTabSz="1016190" rtl="0" eaLnBrk="1" latinLnBrk="0" hangingPunct="1">
        <a:lnSpc>
          <a:spcPct val="102000"/>
        </a:lnSpc>
        <a:spcBef>
          <a:spcPts val="556"/>
        </a:spcBef>
        <a:buFont typeface="Bosch Office Sans" pitchFamily="2" charset="0"/>
        <a:buChar char="‒"/>
        <a:defRPr sz="1556" kern="1200">
          <a:solidFill>
            <a:schemeClr val="tx1"/>
          </a:solidFill>
          <a:latin typeface="+mn-lt"/>
          <a:ea typeface="+mn-ea"/>
          <a:cs typeface="+mn-cs"/>
        </a:defRPr>
      </a:lvl3pPr>
      <a:lvl4pPr marL="1036193" indent="-20403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4pPr>
      <a:lvl5pPr marL="1036193" indent="-20403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5pPr>
      <a:lvl6pPr marL="1036193" indent="-20403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6pPr>
      <a:lvl7pPr marL="1036193" indent="-20403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7pPr>
      <a:lvl8pPr marL="1036193" indent="-20403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8pPr>
      <a:lvl9pPr marL="1036193" indent="-204037" algn="l" defTabSz="1016190" rtl="0" eaLnBrk="1" latinLnBrk="0" hangingPunct="1">
        <a:lnSpc>
          <a:spcPct val="103000"/>
        </a:lnSpc>
        <a:spcBef>
          <a:spcPts val="556"/>
        </a:spcBef>
        <a:buFont typeface="Bosch Office Sans" pitchFamily="2" charset="0"/>
        <a:buChar char="‒"/>
        <a:defRPr sz="1445" kern="1200" baseline="0">
          <a:solidFill>
            <a:schemeClr val="tx1"/>
          </a:solidFill>
          <a:latin typeface="+mn-lt"/>
          <a:ea typeface="+mn-ea"/>
          <a:cs typeface="+mn-cs"/>
        </a:defRPr>
      </a:lvl9pPr>
    </p:bodyStyle>
    <p:otherStyle>
      <a:defPPr>
        <a:defRPr lang="de-DE"/>
      </a:defPPr>
      <a:lvl1pPr marL="0" algn="l" defTabSz="1016190" rtl="0" eaLnBrk="1" latinLnBrk="0" hangingPunct="1">
        <a:defRPr sz="2001" kern="1200">
          <a:solidFill>
            <a:schemeClr val="tx1"/>
          </a:solidFill>
          <a:latin typeface="+mn-lt"/>
          <a:ea typeface="+mn-ea"/>
          <a:cs typeface="+mn-cs"/>
        </a:defRPr>
      </a:lvl1pPr>
      <a:lvl2pPr marL="508094" algn="l" defTabSz="1016190" rtl="0" eaLnBrk="1" latinLnBrk="0" hangingPunct="1">
        <a:defRPr sz="2001" kern="1200">
          <a:solidFill>
            <a:schemeClr val="tx1"/>
          </a:solidFill>
          <a:latin typeface="+mn-lt"/>
          <a:ea typeface="+mn-ea"/>
          <a:cs typeface="+mn-cs"/>
        </a:defRPr>
      </a:lvl2pPr>
      <a:lvl3pPr marL="1016190" algn="l" defTabSz="1016190" rtl="0" eaLnBrk="1" latinLnBrk="0" hangingPunct="1">
        <a:defRPr sz="2001" kern="1200">
          <a:solidFill>
            <a:schemeClr val="tx1"/>
          </a:solidFill>
          <a:latin typeface="+mn-lt"/>
          <a:ea typeface="+mn-ea"/>
          <a:cs typeface="+mn-cs"/>
        </a:defRPr>
      </a:lvl3pPr>
      <a:lvl4pPr marL="1524284" algn="l" defTabSz="1016190" rtl="0" eaLnBrk="1" latinLnBrk="0" hangingPunct="1">
        <a:defRPr sz="2001" kern="1200">
          <a:solidFill>
            <a:schemeClr val="tx1"/>
          </a:solidFill>
          <a:latin typeface="+mn-lt"/>
          <a:ea typeface="+mn-ea"/>
          <a:cs typeface="+mn-cs"/>
        </a:defRPr>
      </a:lvl4pPr>
      <a:lvl5pPr marL="2032378" algn="l" defTabSz="1016190" rtl="0" eaLnBrk="1" latinLnBrk="0" hangingPunct="1">
        <a:defRPr sz="2001" kern="1200">
          <a:solidFill>
            <a:schemeClr val="tx1"/>
          </a:solidFill>
          <a:latin typeface="+mn-lt"/>
          <a:ea typeface="+mn-ea"/>
          <a:cs typeface="+mn-cs"/>
        </a:defRPr>
      </a:lvl5pPr>
      <a:lvl6pPr marL="2540474" algn="l" defTabSz="1016190" rtl="0" eaLnBrk="1" latinLnBrk="0" hangingPunct="1">
        <a:defRPr sz="2001" kern="1200">
          <a:solidFill>
            <a:schemeClr val="tx1"/>
          </a:solidFill>
          <a:latin typeface="+mn-lt"/>
          <a:ea typeface="+mn-ea"/>
          <a:cs typeface="+mn-cs"/>
        </a:defRPr>
      </a:lvl6pPr>
      <a:lvl7pPr marL="3048568" algn="l" defTabSz="1016190" rtl="0" eaLnBrk="1" latinLnBrk="0" hangingPunct="1">
        <a:defRPr sz="2001" kern="1200">
          <a:solidFill>
            <a:schemeClr val="tx1"/>
          </a:solidFill>
          <a:latin typeface="+mn-lt"/>
          <a:ea typeface="+mn-ea"/>
          <a:cs typeface="+mn-cs"/>
        </a:defRPr>
      </a:lvl7pPr>
      <a:lvl8pPr marL="3556663" algn="l" defTabSz="1016190" rtl="0" eaLnBrk="1" latinLnBrk="0" hangingPunct="1">
        <a:defRPr sz="2001" kern="1200">
          <a:solidFill>
            <a:schemeClr val="tx1"/>
          </a:solidFill>
          <a:latin typeface="+mn-lt"/>
          <a:ea typeface="+mn-ea"/>
          <a:cs typeface="+mn-cs"/>
        </a:defRPr>
      </a:lvl8pPr>
      <a:lvl9pPr marL="4064759" algn="l" defTabSz="1016190" rtl="0" eaLnBrk="1" latinLnBrk="0" hangingPunct="1">
        <a:defRPr sz="20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F38A617B-35DF-43CE-B5F7-67FA9A7F2474}"/>
              </a:ext>
            </a:extLst>
          </p:cNvPr>
          <p:cNvPicPr>
            <a:picLocks noSelect="1"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2" name="Title Placeholder 1"/>
          <p:cNvSpPr>
            <a:spLocks noGrp="1"/>
          </p:cNvSpPr>
          <p:nvPr>
            <p:ph type="title"/>
          </p:nvPr>
        </p:nvSpPr>
        <p:spPr>
          <a:xfrm>
            <a:off x="228066" y="720185"/>
            <a:ext cx="11735396" cy="432111"/>
          </a:xfrm>
          <a:prstGeom prst="rect">
            <a:avLst/>
          </a:prstGeom>
        </p:spPr>
        <p:txBody>
          <a:bodyPr vert="horz" lIns="0" tIns="0" rIns="0" bIns="0" rtlCol="0" anchor="t" anchorCtr="0">
            <a:noAutofit/>
          </a:bodyPr>
          <a:lstStyle/>
          <a:p>
            <a:r>
              <a:rPr lang="en-US" noProof="1"/>
              <a:t>Add Slide Title</a:t>
            </a:r>
          </a:p>
        </p:txBody>
      </p:sp>
      <p:sp>
        <p:nvSpPr>
          <p:cNvPr id="3" name="Text Placeholder 2"/>
          <p:cNvSpPr>
            <a:spLocks noGrp="1"/>
          </p:cNvSpPr>
          <p:nvPr>
            <p:ph type="body" idx="1"/>
          </p:nvPr>
        </p:nvSpPr>
        <p:spPr>
          <a:xfrm>
            <a:off x="228066" y="1440370"/>
            <a:ext cx="11735396" cy="4713212"/>
          </a:xfrm>
          <a:prstGeom prst="rect">
            <a:avLst/>
          </a:prstGeom>
        </p:spPr>
        <p:txBody>
          <a:bodyPr vert="horz" lIns="0" tIns="0" rIns="0" bIns="0" rtlCol="0">
            <a:noAutofit/>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a:p>
            <a:pPr lvl="5"/>
            <a:r>
              <a:rPr lang="en-US" noProof="1"/>
              <a:t>Sixth level</a:t>
            </a:r>
          </a:p>
          <a:p>
            <a:pPr lvl="6"/>
            <a:r>
              <a:rPr lang="en-US" noProof="1"/>
              <a:t>Seventh level</a:t>
            </a:r>
          </a:p>
          <a:p>
            <a:pPr lvl="7"/>
            <a:r>
              <a:rPr lang="en-US" noProof="1"/>
              <a:t>Eighth level</a:t>
            </a:r>
          </a:p>
          <a:p>
            <a:pPr lvl="8"/>
            <a:r>
              <a:rPr lang="en-US" noProof="1"/>
              <a:t>Ninth level</a:t>
            </a:r>
          </a:p>
        </p:txBody>
      </p:sp>
      <p:sp>
        <p:nvSpPr>
          <p:cNvPr id="7" name="Slide Number Placeholder 6"/>
          <p:cNvSpPr>
            <a:spLocks noGrp="1"/>
          </p:cNvSpPr>
          <p:nvPr>
            <p:ph type="sldNum" sz="quarter" idx="12"/>
          </p:nvPr>
        </p:nvSpPr>
        <p:spPr>
          <a:xfrm>
            <a:off x="228066" y="6297619"/>
            <a:ext cx="320415" cy="455906"/>
          </a:xfrm>
          <a:prstGeom prst="rect">
            <a:avLst/>
          </a:prstGeom>
        </p:spPr>
        <p:txBody>
          <a:bodyPr vert="horz" lIns="0" tIns="0" rIns="0" bIns="0" rtlCol="0" anchor="t"/>
          <a:lstStyle>
            <a:lvl1pPr algn="l">
              <a:defRPr sz="1334">
                <a:solidFill>
                  <a:srgbClr val="999FA6"/>
                </a:solidFill>
                <a:latin typeface="+mn-lt"/>
              </a:defRPr>
            </a:lvl1pPr>
          </a:lstStyle>
          <a:p>
            <a:fld id="{4898AEC0-503E-4FA4-859C-D0F72D6E3F79}" type="slidenum">
              <a:rPr lang="en-US" noProof="1" dirty="0" smtClean="0"/>
              <a:pPr/>
              <a:t>‹#›</a:t>
            </a:fld>
            <a:endParaRPr lang="en-US" noProof="1"/>
          </a:p>
        </p:txBody>
      </p:sp>
      <p:sp>
        <p:nvSpPr>
          <p:cNvPr id="14" name="Bosch_footer_1">
            <a:extLst>
              <a:ext uri="{FF2B5EF4-FFF2-40B4-BE49-F238E27FC236}">
                <a16:creationId xmlns:a16="http://schemas.microsoft.com/office/drawing/2014/main" id="{179AD5EC-CEF2-4193-998B-D730BC74E01B}"/>
              </a:ext>
            </a:extLst>
          </p:cNvPr>
          <p:cNvSpPr txBox="1"/>
          <p:nvPr userDrawn="1"/>
        </p:nvSpPr>
        <p:spPr>
          <a:xfrm>
            <a:off x="608176" y="6321626"/>
            <a:ext cx="10142935" cy="119975"/>
          </a:xfrm>
          <a:prstGeom prst="rect">
            <a:avLst/>
          </a:prstGeom>
          <a:noFill/>
        </p:spPr>
        <p:txBody>
          <a:bodyPr wrap="square" lIns="0" tIns="0" rIns="0" bIns="0" rtlCol="0">
            <a:noAutofit/>
          </a:bodyPr>
          <a:lstStyle/>
          <a:p>
            <a:pPr marR="0" defTabSz="1016264" eaLnBrk="1" fontAlgn="auto" latinLnBrk="0" hangingPunct="1">
              <a:lnSpc>
                <a:spcPct val="107000"/>
              </a:lnSpc>
              <a:spcBef>
                <a:spcPts val="0"/>
              </a:spcBef>
              <a:spcAft>
                <a:spcPts val="111"/>
              </a:spcAft>
              <a:buClrTx/>
              <a:buSzTx/>
              <a:buFontTx/>
              <a:buNone/>
              <a:tabLst/>
            </a:pPr>
            <a:r>
              <a:rPr kumimoji="0" lang="en-US" sz="667" b="1" i="0" u="none" strike="noStrike" kern="0" cap="none" spc="0" normalizeH="0" baseline="0" noProof="1">
                <a:ln>
                  <a:noFill/>
                </a:ln>
                <a:solidFill>
                  <a:srgbClr val="D70012"/>
                </a:solidFill>
                <a:effectLst/>
                <a:uLnTx/>
                <a:uFillTx/>
                <a:latin typeface="Bosch Office Sans" pitchFamily="2" charset="0"/>
              </a:rPr>
              <a:t>Internal</a:t>
            </a:r>
            <a:r>
              <a:rPr kumimoji="0" lang="en-US" sz="667" b="0" i="0" u="none" strike="noStrike" kern="0" cap="none" spc="0" normalizeH="0" baseline="0" noProof="1">
                <a:ln>
                  <a:noFill/>
                </a:ln>
                <a:solidFill>
                  <a:srgbClr val="000000"/>
                </a:solidFill>
                <a:effectLst/>
                <a:uLnTx/>
                <a:uFillTx/>
                <a:latin typeface="Bosch Office Sans" pitchFamily="2" charset="0"/>
              </a:rPr>
              <a:t> | RBNA/OFE-P, RBNA/DEI | 9 February 2023</a:t>
            </a: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608176" y="6439323"/>
            <a:ext cx="10142935" cy="239951"/>
          </a:xfrm>
          <a:prstGeom prst="rect">
            <a:avLst/>
          </a:prstGeom>
          <a:noFill/>
        </p:spPr>
        <p:txBody>
          <a:bodyPr wrap="square" lIns="0" tIns="0" rIns="0" bIns="0" rtlCol="0">
            <a:noAutofit/>
          </a:bodyPr>
          <a:lstStyle/>
          <a:p>
            <a:pPr>
              <a:lnSpc>
                <a:spcPct val="120000"/>
              </a:lnSpc>
              <a:spcAft>
                <a:spcPts val="111"/>
              </a:spcAft>
            </a:pPr>
            <a:r>
              <a:rPr lang="en-US" sz="667" b="0" i="0" u="none" kern="0" baseline="0" noProof="1">
                <a:solidFill>
                  <a:srgbClr val="000000"/>
                </a:solidFill>
                <a:latin typeface="Bosch Office Sans" pitchFamily="2" charset="0"/>
              </a:rPr>
              <a:t>BT/P Introduction</a:t>
            </a:r>
            <a:r>
              <a:rPr lang="en-US" sz="667" b="0" i="0" u="none" kern="0" baseline="0" noProof="1">
                <a:solidFill>
                  <a:srgbClr val="B2B3B5"/>
                </a:solidFill>
                <a:latin typeface="Bosch Office Sans" pitchFamily="2" charset="0"/>
              </a:rPr>
              <a:t/>
            </a:r>
            <a:br>
              <a:rPr lang="en-US" sz="667" b="0" i="0" u="none" kern="0" baseline="0" noProof="1">
                <a:solidFill>
                  <a:srgbClr val="B2B3B5"/>
                </a:solidFill>
                <a:latin typeface="Bosch Office Sans" pitchFamily="2" charset="0"/>
              </a:rPr>
            </a:br>
            <a:r>
              <a:rPr lang="en-US" sz="667" b="0" i="0" u="none" kern="0" baseline="0" noProof="1">
                <a:solidFill>
                  <a:srgbClr val="B2B3B5"/>
                </a:solidFill>
                <a:latin typeface="Bosch Office Sans" pitchFamily="2" charset="0"/>
              </a:rPr>
              <a:t>© 2023 Robert Bosch LLC and affiliates. All rights reserved.</a:t>
            </a:r>
          </a:p>
        </p:txBody>
      </p:sp>
      <p:sp>
        <p:nvSpPr>
          <p:cNvPr id="15" name="Bosch_footer_1" hidden="1">
            <a:extLst>
              <a:ext uri="{FF2B5EF4-FFF2-40B4-BE49-F238E27FC236}">
                <a16:creationId xmlns:a16="http://schemas.microsoft.com/office/drawing/2014/main" id="{DB0BF576-A4BE-4521-98AB-F28795DF7BD0}"/>
              </a:ext>
            </a:extLst>
          </p:cNvPr>
          <p:cNvSpPr txBox="1"/>
          <p:nvPr userDrawn="1"/>
        </p:nvSpPr>
        <p:spPr>
          <a:xfrm>
            <a:off x="907006" y="5983253"/>
            <a:ext cx="10174944" cy="120031"/>
          </a:xfrm>
          <a:prstGeom prst="rect">
            <a:avLst/>
          </a:prstGeom>
          <a:noFill/>
        </p:spPr>
        <p:txBody>
          <a:bodyPr wrap="square" lIns="0" tIns="0" rIns="0" bIns="0" rtlCol="0">
            <a:noAutofit/>
          </a:bodyPr>
          <a:lstStyle/>
          <a:p>
            <a:pPr marL="0" marR="0" lvl="0" indent="0" algn="l" defTabSz="1016264" rtl="0" eaLnBrk="1" fontAlgn="auto" latinLnBrk="0" hangingPunct="1">
              <a:lnSpc>
                <a:spcPct val="107000"/>
              </a:lnSpc>
              <a:spcBef>
                <a:spcPts val="0"/>
              </a:spcBef>
              <a:spcAft>
                <a:spcPts val="111"/>
              </a:spcAft>
              <a:buClrTx/>
              <a:buSzTx/>
              <a:buFontTx/>
              <a:buNone/>
              <a:tabLst/>
              <a:defRPr/>
            </a:pPr>
            <a:r>
              <a:rPr lang="en-US" sz="667" b="1" kern="0" baseline="0" noProof="1">
                <a:solidFill>
                  <a:srgbClr val="D70012"/>
                </a:solidFill>
              </a:rPr>
              <a:t>%confidentiality%</a:t>
            </a:r>
            <a:r>
              <a:rPr lang="en-US" sz="667" kern="0" baseline="0" noProof="1">
                <a:solidFill>
                  <a:schemeClr val="tx1"/>
                </a:solidFill>
              </a:rPr>
              <a:t>%businessunit%%departmentshort%%dateformat%</a:t>
            </a: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659180" y="6389038"/>
            <a:ext cx="10172821" cy="239951"/>
          </a:xfrm>
          <a:prstGeom prst="rect">
            <a:avLst/>
          </a:prstGeom>
          <a:noFill/>
        </p:spPr>
        <p:txBody>
          <a:bodyPr wrap="square" lIns="0" tIns="0" rIns="0" bIns="0" rtlCol="0">
            <a:noAutofit/>
          </a:bodyPr>
          <a:lstStyle/>
          <a:p>
            <a:pPr>
              <a:lnSpc>
                <a:spcPct val="120000"/>
              </a:lnSpc>
              <a:spcAft>
                <a:spcPts val="111"/>
              </a:spcAft>
            </a:pPr>
            <a:r>
              <a:rPr lang="en-US" sz="667" kern="0" baseline="0" noProof="1">
                <a:solidFill>
                  <a:schemeClr val="tx1"/>
                </a:solidFill>
              </a:rPr>
              <a:t>%repositoryremark%</a:t>
            </a:r>
            <a:r>
              <a:rPr lang="en-US" sz="667" kern="0" baseline="0" noProof="1">
                <a:solidFill>
                  <a:srgbClr val="B2B3B5"/>
                </a:solidFill>
              </a:rPr>
              <a:t>%copyright%</a:t>
            </a:r>
          </a:p>
        </p:txBody>
      </p:sp>
      <p:sp>
        <p:nvSpPr>
          <p:cNvPr id="13" name="AttachmentRemark" hidden="1">
            <a:extLst>
              <a:ext uri="{FF2B5EF4-FFF2-40B4-BE49-F238E27FC236}">
                <a16:creationId xmlns:a16="http://schemas.microsoft.com/office/drawing/2014/main" id="{F41551A9-D6BA-431A-8DBF-55BA472D9657}"/>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%attachmentremark% </a:t>
            </a:r>
          </a:p>
        </p:txBody>
      </p:sp>
      <p:pic>
        <p:nvPicPr>
          <p:cNvPr id="12" name="SuperGraphic">
            <a:extLst>
              <a:ext uri="{FF2B5EF4-FFF2-40B4-BE49-F238E27FC236}">
                <a16:creationId xmlns:a16="http://schemas.microsoft.com/office/drawing/2014/main" id="{1E0562BC-DD12-4C96-A115-D2D70EC1366D}"/>
              </a:ext>
            </a:extLst>
          </p:cNvPr>
          <p:cNvPicPr>
            <a:picLocks noSelect="1"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Tree>
    <p:extLst>
      <p:ext uri="{BB962C8B-B14F-4D97-AF65-F5344CB8AC3E}">
        <p14:creationId xmlns:p14="http://schemas.microsoft.com/office/powerpoint/2010/main" val="23911210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Lst>
  <p:hf hdr="0" ftr="0" dt="0"/>
  <p:txStyles>
    <p:titleStyle>
      <a:lvl1pPr algn="l" defTabSz="1016190" rtl="0" eaLnBrk="1" latinLnBrk="0" hangingPunct="1">
        <a:lnSpc>
          <a:spcPct val="89000"/>
        </a:lnSpc>
        <a:spcBef>
          <a:spcPct val="0"/>
        </a:spcBef>
        <a:buNone/>
        <a:defRPr sz="3112" kern="1200">
          <a:solidFill>
            <a:schemeClr val="accent1"/>
          </a:solidFill>
          <a:latin typeface="+mj-lt"/>
          <a:ea typeface="+mj-ea"/>
          <a:cs typeface="+mj-cs"/>
        </a:defRPr>
      </a:lvl1pPr>
    </p:titleStyle>
    <p:bodyStyle>
      <a:lvl1pPr marL="256067" indent="-256067" algn="l" defTabSz="1016190" rtl="0" eaLnBrk="1" latinLnBrk="0" hangingPunct="1">
        <a:lnSpc>
          <a:spcPct val="107000"/>
        </a:lnSpc>
        <a:spcBef>
          <a:spcPts val="556"/>
        </a:spcBef>
        <a:buFont typeface="Wingdings" panose="05000000000000000000" pitchFamily="2" charset="2"/>
        <a:buChar char="§"/>
        <a:defRPr sz="2001" kern="1200">
          <a:solidFill>
            <a:schemeClr val="tx1"/>
          </a:solidFill>
          <a:latin typeface="+mn-lt"/>
          <a:ea typeface="+mn-ea"/>
          <a:cs typeface="+mn-cs"/>
        </a:defRPr>
      </a:lvl1pPr>
      <a:lvl2pPr marL="764199" indent="-256067" algn="l" defTabSz="1016190" rtl="0" eaLnBrk="1" latinLnBrk="0" hangingPunct="1">
        <a:lnSpc>
          <a:spcPct val="103000"/>
        </a:lnSpc>
        <a:spcBef>
          <a:spcPts val="556"/>
        </a:spcBef>
        <a:buFont typeface="Symbol" panose="05050102010706020507" pitchFamily="18" charset="2"/>
        <a:buChar char="-"/>
        <a:defRPr sz="1778" kern="1200">
          <a:solidFill>
            <a:schemeClr val="tx1"/>
          </a:solidFill>
          <a:latin typeface="+mn-lt"/>
          <a:ea typeface="+mn-ea"/>
          <a:cs typeface="+mn-cs"/>
        </a:defRPr>
      </a:lvl2pPr>
      <a:lvl3pPr marL="1272331" indent="-256067" algn="l" defTabSz="1016190" rtl="0" eaLnBrk="1" latinLnBrk="0" hangingPunct="1">
        <a:lnSpc>
          <a:spcPct val="102000"/>
        </a:lnSpc>
        <a:spcBef>
          <a:spcPts val="556"/>
        </a:spcBef>
        <a:buFont typeface="Symbol" panose="05050102010706020507" pitchFamily="18" charset="2"/>
        <a:buChar char="-"/>
        <a:defRPr sz="1556" kern="1200">
          <a:solidFill>
            <a:schemeClr val="tx1"/>
          </a:solidFill>
          <a:latin typeface="+mn-lt"/>
          <a:ea typeface="+mn-ea"/>
          <a:cs typeface="+mn-cs"/>
        </a:defRPr>
      </a:lvl3pPr>
      <a:lvl4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4pPr>
      <a:lvl5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5pPr>
      <a:lvl6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6pPr>
      <a:lvl7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7pPr>
      <a:lvl8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8pPr>
      <a:lvl9pPr marL="1780463" indent="-256067" algn="l" defTabSz="1016190" rtl="0" eaLnBrk="1" latinLnBrk="0" hangingPunct="1">
        <a:lnSpc>
          <a:spcPct val="103000"/>
        </a:lnSpc>
        <a:spcBef>
          <a:spcPts val="556"/>
        </a:spcBef>
        <a:buFont typeface="Bosch Office Sans" pitchFamily="2" charset="0"/>
        <a:buChar char="‒"/>
        <a:defRPr sz="1445" kern="1200" baseline="0">
          <a:solidFill>
            <a:schemeClr val="tx1"/>
          </a:solidFill>
          <a:latin typeface="+mn-lt"/>
          <a:ea typeface="+mn-ea"/>
          <a:cs typeface="+mn-cs"/>
        </a:defRPr>
      </a:lvl9pPr>
    </p:bodyStyle>
    <p:otherStyle>
      <a:defPPr>
        <a:defRPr lang="de-DE"/>
      </a:defPPr>
      <a:lvl1pPr marL="0" algn="l" defTabSz="1016190" rtl="0" eaLnBrk="1" latinLnBrk="0" hangingPunct="1">
        <a:defRPr sz="2001" kern="1200">
          <a:solidFill>
            <a:schemeClr val="tx1"/>
          </a:solidFill>
          <a:latin typeface="+mn-lt"/>
          <a:ea typeface="+mn-ea"/>
          <a:cs typeface="+mn-cs"/>
        </a:defRPr>
      </a:lvl1pPr>
      <a:lvl2pPr marL="508094" algn="l" defTabSz="1016190" rtl="0" eaLnBrk="1" latinLnBrk="0" hangingPunct="1">
        <a:defRPr sz="2001" kern="1200">
          <a:solidFill>
            <a:schemeClr val="tx1"/>
          </a:solidFill>
          <a:latin typeface="+mn-lt"/>
          <a:ea typeface="+mn-ea"/>
          <a:cs typeface="+mn-cs"/>
        </a:defRPr>
      </a:lvl2pPr>
      <a:lvl3pPr marL="1016190" algn="l" defTabSz="1016190" rtl="0" eaLnBrk="1" latinLnBrk="0" hangingPunct="1">
        <a:defRPr sz="2001" kern="1200">
          <a:solidFill>
            <a:schemeClr val="tx1"/>
          </a:solidFill>
          <a:latin typeface="+mn-lt"/>
          <a:ea typeface="+mn-ea"/>
          <a:cs typeface="+mn-cs"/>
        </a:defRPr>
      </a:lvl3pPr>
      <a:lvl4pPr marL="1524284" algn="l" defTabSz="1016190" rtl="0" eaLnBrk="1" latinLnBrk="0" hangingPunct="1">
        <a:defRPr sz="2001" kern="1200">
          <a:solidFill>
            <a:schemeClr val="tx1"/>
          </a:solidFill>
          <a:latin typeface="+mn-lt"/>
          <a:ea typeface="+mn-ea"/>
          <a:cs typeface="+mn-cs"/>
        </a:defRPr>
      </a:lvl4pPr>
      <a:lvl5pPr marL="2032378" algn="l" defTabSz="1016190" rtl="0" eaLnBrk="1" latinLnBrk="0" hangingPunct="1">
        <a:defRPr sz="2001" kern="1200">
          <a:solidFill>
            <a:schemeClr val="tx1"/>
          </a:solidFill>
          <a:latin typeface="+mn-lt"/>
          <a:ea typeface="+mn-ea"/>
          <a:cs typeface="+mn-cs"/>
        </a:defRPr>
      </a:lvl5pPr>
      <a:lvl6pPr marL="2540474" algn="l" defTabSz="1016190" rtl="0" eaLnBrk="1" latinLnBrk="0" hangingPunct="1">
        <a:defRPr sz="2001" kern="1200">
          <a:solidFill>
            <a:schemeClr val="tx1"/>
          </a:solidFill>
          <a:latin typeface="+mn-lt"/>
          <a:ea typeface="+mn-ea"/>
          <a:cs typeface="+mn-cs"/>
        </a:defRPr>
      </a:lvl6pPr>
      <a:lvl7pPr marL="3048568" algn="l" defTabSz="1016190" rtl="0" eaLnBrk="1" latinLnBrk="0" hangingPunct="1">
        <a:defRPr sz="2001" kern="1200">
          <a:solidFill>
            <a:schemeClr val="tx1"/>
          </a:solidFill>
          <a:latin typeface="+mn-lt"/>
          <a:ea typeface="+mn-ea"/>
          <a:cs typeface="+mn-cs"/>
        </a:defRPr>
      </a:lvl7pPr>
      <a:lvl8pPr marL="3556663" algn="l" defTabSz="1016190" rtl="0" eaLnBrk="1" latinLnBrk="0" hangingPunct="1">
        <a:defRPr sz="2001" kern="1200">
          <a:solidFill>
            <a:schemeClr val="tx1"/>
          </a:solidFill>
          <a:latin typeface="+mn-lt"/>
          <a:ea typeface="+mn-ea"/>
          <a:cs typeface="+mn-cs"/>
        </a:defRPr>
      </a:lvl8pPr>
      <a:lvl9pPr marL="4064759" algn="l" defTabSz="1016190" rtl="0" eaLnBrk="1" latinLnBrk="0" hangingPunct="1">
        <a:defRPr sz="20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F38A617B-35DF-43CE-B5F7-67FA9A7F2474}"/>
              </a:ext>
            </a:extLst>
          </p:cNvPr>
          <p:cNvPicPr>
            <a:picLocks noSelect="1"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0868761" y="6308409"/>
            <a:ext cx="1128326" cy="307505"/>
          </a:xfrm>
          <a:prstGeom prst="rect">
            <a:avLst/>
          </a:prstGeom>
        </p:spPr>
      </p:pic>
      <p:sp>
        <p:nvSpPr>
          <p:cNvPr id="2" name="Title Placeholder 1"/>
          <p:cNvSpPr>
            <a:spLocks noGrp="1"/>
          </p:cNvSpPr>
          <p:nvPr>
            <p:ph type="title"/>
          </p:nvPr>
        </p:nvSpPr>
        <p:spPr>
          <a:xfrm>
            <a:off x="228066" y="720185"/>
            <a:ext cx="11735396" cy="432111"/>
          </a:xfrm>
          <a:prstGeom prst="rect">
            <a:avLst/>
          </a:prstGeom>
        </p:spPr>
        <p:txBody>
          <a:bodyPr vert="horz" lIns="0" tIns="0" rIns="0" bIns="0" rtlCol="0" anchor="t" anchorCtr="0">
            <a:noAutofit/>
          </a:bodyPr>
          <a:lstStyle/>
          <a:p>
            <a:r>
              <a:rPr lang="en-US" noProof="1"/>
              <a:t>Add Slide Title</a:t>
            </a:r>
          </a:p>
        </p:txBody>
      </p:sp>
      <p:sp>
        <p:nvSpPr>
          <p:cNvPr id="3" name="Text Placeholder 2"/>
          <p:cNvSpPr>
            <a:spLocks noGrp="1"/>
          </p:cNvSpPr>
          <p:nvPr>
            <p:ph type="body" idx="1"/>
          </p:nvPr>
        </p:nvSpPr>
        <p:spPr>
          <a:xfrm>
            <a:off x="228066" y="1440370"/>
            <a:ext cx="11735396" cy="4713212"/>
          </a:xfrm>
          <a:prstGeom prst="rect">
            <a:avLst/>
          </a:prstGeom>
        </p:spPr>
        <p:txBody>
          <a:bodyPr vert="horz" lIns="0" tIns="0" rIns="0" bIns="0" rtlCol="0">
            <a:noAutofit/>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Slide Number Placeholder 6"/>
          <p:cNvSpPr>
            <a:spLocks noGrp="1"/>
          </p:cNvSpPr>
          <p:nvPr>
            <p:ph type="sldNum" sz="quarter" idx="12"/>
          </p:nvPr>
        </p:nvSpPr>
        <p:spPr>
          <a:xfrm>
            <a:off x="228066" y="6297619"/>
            <a:ext cx="320415" cy="455906"/>
          </a:xfrm>
          <a:prstGeom prst="rect">
            <a:avLst/>
          </a:prstGeom>
        </p:spPr>
        <p:txBody>
          <a:bodyPr vert="horz" lIns="0" tIns="0" rIns="0" bIns="0" rtlCol="0" anchor="t"/>
          <a:lstStyle>
            <a:lvl1pPr algn="l">
              <a:defRPr sz="1334">
                <a:solidFill>
                  <a:srgbClr val="999FA6"/>
                </a:solidFill>
                <a:latin typeface="+mn-lt"/>
              </a:defRPr>
            </a:lvl1pPr>
          </a:lstStyle>
          <a:p>
            <a:fld id="{4898AEC0-503E-4FA4-859C-D0F72D6E3F79}" type="slidenum">
              <a:rPr lang="en-US" noProof="1" dirty="0" smtClean="0"/>
              <a:pPr/>
              <a:t>‹#›</a:t>
            </a:fld>
            <a:endParaRPr lang="en-US" noProof="1"/>
          </a:p>
        </p:txBody>
      </p:sp>
      <p:sp>
        <p:nvSpPr>
          <p:cNvPr id="14" name="Bosch_footer_1">
            <a:extLst>
              <a:ext uri="{FF2B5EF4-FFF2-40B4-BE49-F238E27FC236}">
                <a16:creationId xmlns:a16="http://schemas.microsoft.com/office/drawing/2014/main" id="{179AD5EC-CEF2-4193-998B-D730BC74E01B}"/>
              </a:ext>
            </a:extLst>
          </p:cNvPr>
          <p:cNvSpPr txBox="1"/>
          <p:nvPr userDrawn="1"/>
        </p:nvSpPr>
        <p:spPr>
          <a:xfrm>
            <a:off x="608176" y="6321626"/>
            <a:ext cx="10142935" cy="119975"/>
          </a:xfrm>
          <a:prstGeom prst="rect">
            <a:avLst/>
          </a:prstGeom>
          <a:noFill/>
        </p:spPr>
        <p:txBody>
          <a:bodyPr wrap="square" lIns="0" tIns="0" rIns="0" bIns="0" rtlCol="0">
            <a:noAutofit/>
          </a:bodyPr>
          <a:lstStyle/>
          <a:p>
            <a:pPr marL="0" marR="0" lvl="0" indent="0" algn="l" defTabSz="1016264" rtl="0" eaLnBrk="1" fontAlgn="auto" latinLnBrk="0" hangingPunct="1">
              <a:lnSpc>
                <a:spcPct val="107000"/>
              </a:lnSpc>
              <a:spcBef>
                <a:spcPts val="0"/>
              </a:spcBef>
              <a:spcAft>
                <a:spcPts val="111"/>
              </a:spcAft>
              <a:buClrTx/>
              <a:buSzTx/>
              <a:buFontTx/>
              <a:buNone/>
              <a:tabLst/>
              <a:defRPr/>
            </a:pPr>
            <a:r>
              <a:rPr lang="en-US" sz="667" b="1" kern="0" baseline="0" noProof="1">
                <a:solidFill>
                  <a:srgbClr val="D70012"/>
                </a:solidFill>
                <a:latin typeface="+mn-lt"/>
              </a:rPr>
              <a:t>Internal</a:t>
            </a:r>
            <a:r>
              <a:rPr lang="en-US" sz="667" kern="0" baseline="0" noProof="1">
                <a:solidFill>
                  <a:schemeClr val="tx1"/>
                </a:solidFill>
                <a:latin typeface="+mn-lt"/>
              </a:rPr>
              <a:t> | C/BTC-NA | 2023-02-17</a:t>
            </a:r>
          </a:p>
          <a:p>
            <a:pPr marR="0" defTabSz="1016264" eaLnBrk="1" fontAlgn="auto" latinLnBrk="0" hangingPunct="1">
              <a:lnSpc>
                <a:spcPct val="107000"/>
              </a:lnSpc>
              <a:spcBef>
                <a:spcPts val="0"/>
              </a:spcBef>
              <a:spcAft>
                <a:spcPts val="111"/>
              </a:spcAft>
              <a:buClrTx/>
              <a:buSzTx/>
              <a:buFontTx/>
              <a:buNone/>
              <a:tabLst/>
            </a:pPr>
            <a:endParaRPr kumimoji="0" lang="en-US" sz="667" b="0" i="0" u="none" strike="noStrike" kern="0" cap="none" spc="0" normalizeH="0" baseline="0" noProof="1">
              <a:ln>
                <a:noFill/>
              </a:ln>
              <a:solidFill>
                <a:srgbClr val="000000"/>
              </a:solidFill>
              <a:effectLst/>
              <a:uLnTx/>
              <a:uFillTx/>
              <a:latin typeface="+mn-lt"/>
            </a:endParaRP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608176" y="6439323"/>
            <a:ext cx="10142935" cy="239951"/>
          </a:xfrm>
          <a:prstGeom prst="rect">
            <a:avLst/>
          </a:prstGeom>
          <a:noFill/>
        </p:spPr>
        <p:txBody>
          <a:bodyPr wrap="square" lIns="0" tIns="0" rIns="0" bIns="0" rtlCol="0">
            <a:noAutofit/>
          </a:bodyPr>
          <a:lstStyle/>
          <a:p>
            <a:pPr>
              <a:lnSpc>
                <a:spcPct val="120000"/>
              </a:lnSpc>
              <a:spcAft>
                <a:spcPts val="111"/>
              </a:spcAft>
            </a:pPr>
            <a:r>
              <a:rPr lang="en-US" sz="667" kern="0" baseline="0" noProof="1">
                <a:solidFill>
                  <a:srgbClr val="B2B3B5"/>
                </a:solidFill>
                <a:latin typeface="+mn-lt"/>
              </a:rPr>
              <a:t>© 2023 Robert Bosch LLC and affiliates. All rights reserved.</a:t>
            </a:r>
          </a:p>
        </p:txBody>
      </p:sp>
      <p:sp>
        <p:nvSpPr>
          <p:cNvPr id="15" name="Bosch_footer_1" hidden="1">
            <a:extLst>
              <a:ext uri="{FF2B5EF4-FFF2-40B4-BE49-F238E27FC236}">
                <a16:creationId xmlns:a16="http://schemas.microsoft.com/office/drawing/2014/main" id="{DB0BF576-A4BE-4521-98AB-F28795DF7BD0}"/>
              </a:ext>
            </a:extLst>
          </p:cNvPr>
          <p:cNvSpPr txBox="1"/>
          <p:nvPr userDrawn="1"/>
        </p:nvSpPr>
        <p:spPr>
          <a:xfrm>
            <a:off x="907006" y="5983253"/>
            <a:ext cx="10174944" cy="120031"/>
          </a:xfrm>
          <a:prstGeom prst="rect">
            <a:avLst/>
          </a:prstGeom>
          <a:noFill/>
        </p:spPr>
        <p:txBody>
          <a:bodyPr wrap="square" lIns="0" tIns="0" rIns="0" bIns="0" rtlCol="0">
            <a:noAutofit/>
          </a:bodyPr>
          <a:lstStyle/>
          <a:p>
            <a:pPr marL="0" marR="0" lvl="0" indent="0" algn="l" defTabSz="1016264" rtl="0" eaLnBrk="1" fontAlgn="auto" latinLnBrk="0" hangingPunct="1">
              <a:lnSpc>
                <a:spcPct val="107000"/>
              </a:lnSpc>
              <a:spcBef>
                <a:spcPts val="0"/>
              </a:spcBef>
              <a:spcAft>
                <a:spcPts val="111"/>
              </a:spcAft>
              <a:buClrTx/>
              <a:buSzTx/>
              <a:buFontTx/>
              <a:buNone/>
              <a:tabLst/>
              <a:defRPr/>
            </a:pPr>
            <a:r>
              <a:rPr lang="en-US" sz="667" b="1" kern="0" baseline="0" noProof="1">
                <a:solidFill>
                  <a:srgbClr val="D70012"/>
                </a:solidFill>
              </a:rPr>
              <a:t>%confidentiality%</a:t>
            </a:r>
            <a:r>
              <a:rPr lang="en-US" sz="667" kern="0" baseline="0" noProof="1">
                <a:solidFill>
                  <a:schemeClr val="tx1"/>
                </a:solidFill>
              </a:rPr>
              <a:t>%businessunit%%departmentshort%%dateformat%</a:t>
            </a: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659180" y="6389038"/>
            <a:ext cx="10172821" cy="239951"/>
          </a:xfrm>
          <a:prstGeom prst="rect">
            <a:avLst/>
          </a:prstGeom>
          <a:noFill/>
        </p:spPr>
        <p:txBody>
          <a:bodyPr wrap="square" lIns="0" tIns="0" rIns="0" bIns="0" rtlCol="0">
            <a:noAutofit/>
          </a:bodyPr>
          <a:lstStyle/>
          <a:p>
            <a:pPr>
              <a:lnSpc>
                <a:spcPct val="120000"/>
              </a:lnSpc>
              <a:spcAft>
                <a:spcPts val="111"/>
              </a:spcAft>
            </a:pPr>
            <a:r>
              <a:rPr lang="en-US" sz="667" kern="0" baseline="0" noProof="1">
                <a:solidFill>
                  <a:schemeClr val="tx1"/>
                </a:solidFill>
              </a:rPr>
              <a:t>%repositoryremark%</a:t>
            </a:r>
            <a:r>
              <a:rPr lang="en-US" sz="667" kern="0" baseline="0" noProof="1">
                <a:solidFill>
                  <a:srgbClr val="B2B3B5"/>
                </a:solidFill>
              </a:rPr>
              <a:t>%copyright%</a:t>
            </a:r>
          </a:p>
        </p:txBody>
      </p:sp>
      <p:sp>
        <p:nvSpPr>
          <p:cNvPr id="13" name="AttachmentRemark" hidden="1">
            <a:extLst>
              <a:ext uri="{FF2B5EF4-FFF2-40B4-BE49-F238E27FC236}">
                <a16:creationId xmlns:a16="http://schemas.microsoft.com/office/drawing/2014/main" id="{F41551A9-D6BA-431A-8DBF-55BA472D9657}"/>
              </a:ext>
            </a:extLst>
          </p:cNvPr>
          <p:cNvSpPr>
            <a:spLocks/>
          </p:cNvSpPr>
          <p:nvPr userDrawn="1"/>
        </p:nvSpPr>
        <p:spPr>
          <a:xfrm>
            <a:off x="10251866" y="287941"/>
            <a:ext cx="1880144" cy="863822"/>
          </a:xfrm>
          <a:prstGeom prst="rect">
            <a:avLst/>
          </a:prstGeom>
          <a:noFill/>
          <a:ln w="0" cap="flat" cmpd="sng" algn="ctr">
            <a:noFill/>
            <a:prstDash val="solid"/>
          </a:ln>
          <a:effectLst/>
        </p:spPr>
        <p:txBody>
          <a:bodyPr wrap="square" lIns="0" tIns="19760" rIns="0" bIns="0" rtlCol="0" anchor="t">
            <a:normAutofit/>
          </a:bodyPr>
          <a:lstStyle/>
          <a:p>
            <a:pPr rtl="0">
              <a:lnSpc>
                <a:spcPts val="1000"/>
              </a:lnSpc>
            </a:pPr>
            <a:r>
              <a:rPr lang="en-US" sz="611" b="0" i="0" u="none" strike="noStrike" kern="0" baseline="0" noProof="1">
                <a:solidFill>
                  <a:srgbClr val="000000"/>
                </a:solidFill>
                <a:latin typeface="+mn-lt"/>
              </a:rPr>
              <a:t>%attachmentremark% </a:t>
            </a:r>
          </a:p>
        </p:txBody>
      </p:sp>
      <p:pic>
        <p:nvPicPr>
          <p:cNvPr id="12" name="SuperGraphic">
            <a:extLst>
              <a:ext uri="{FF2B5EF4-FFF2-40B4-BE49-F238E27FC236}">
                <a16:creationId xmlns:a16="http://schemas.microsoft.com/office/drawing/2014/main" id="{1E0562BC-DD12-4C96-A115-D2D70EC1366D}"/>
              </a:ext>
            </a:extLst>
          </p:cNvPr>
          <p:cNvPicPr>
            <a:picLocks noSelect="1"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6781744"/>
            <a:ext cx="12191528" cy="76193"/>
          </a:xfrm>
          <a:prstGeom prst="rect">
            <a:avLst/>
          </a:prstGeom>
        </p:spPr>
      </p:pic>
    </p:spTree>
    <p:extLst>
      <p:ext uri="{BB962C8B-B14F-4D97-AF65-F5344CB8AC3E}">
        <p14:creationId xmlns:p14="http://schemas.microsoft.com/office/powerpoint/2010/main" val="336146303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Lst>
  <p:hf hdr="0" ftr="0" dt="0"/>
  <p:txStyles>
    <p:titleStyle>
      <a:lvl1pPr algn="l" defTabSz="1016190" rtl="0" eaLnBrk="1" latinLnBrk="0" hangingPunct="1">
        <a:lnSpc>
          <a:spcPct val="89000"/>
        </a:lnSpc>
        <a:spcBef>
          <a:spcPct val="0"/>
        </a:spcBef>
        <a:buNone/>
        <a:defRPr sz="3112" kern="1200">
          <a:solidFill>
            <a:schemeClr val="accent1"/>
          </a:solidFill>
          <a:latin typeface="+mj-lt"/>
          <a:ea typeface="+mj-ea"/>
          <a:cs typeface="+mj-cs"/>
        </a:defRPr>
      </a:lvl1pPr>
    </p:titleStyle>
    <p:bodyStyle>
      <a:lvl1pPr marL="256067" indent="-256067" algn="l" defTabSz="1016190" rtl="0" eaLnBrk="1" latinLnBrk="0" hangingPunct="1">
        <a:lnSpc>
          <a:spcPct val="107000"/>
        </a:lnSpc>
        <a:spcBef>
          <a:spcPts val="556"/>
        </a:spcBef>
        <a:buFont typeface="Wingdings" panose="05000000000000000000" pitchFamily="2" charset="2"/>
        <a:buChar char="§"/>
        <a:defRPr sz="2001" kern="1200">
          <a:solidFill>
            <a:schemeClr val="tx1"/>
          </a:solidFill>
          <a:latin typeface="+mn-lt"/>
          <a:ea typeface="+mn-ea"/>
          <a:cs typeface="+mn-cs"/>
        </a:defRPr>
      </a:lvl1pPr>
      <a:lvl2pPr marL="764199" indent="-256067" algn="l" defTabSz="1016190" rtl="0" eaLnBrk="1" latinLnBrk="0" hangingPunct="1">
        <a:lnSpc>
          <a:spcPct val="103000"/>
        </a:lnSpc>
        <a:spcBef>
          <a:spcPts val="556"/>
        </a:spcBef>
        <a:buFont typeface="Symbol" panose="05050102010706020507" pitchFamily="18" charset="2"/>
        <a:buChar char="-"/>
        <a:defRPr sz="1778" kern="1200">
          <a:solidFill>
            <a:schemeClr val="tx1"/>
          </a:solidFill>
          <a:latin typeface="+mn-lt"/>
          <a:ea typeface="+mn-ea"/>
          <a:cs typeface="+mn-cs"/>
        </a:defRPr>
      </a:lvl2pPr>
      <a:lvl3pPr marL="1272331" indent="-256067" algn="l" defTabSz="1016190" rtl="0" eaLnBrk="1" latinLnBrk="0" hangingPunct="1">
        <a:lnSpc>
          <a:spcPct val="102000"/>
        </a:lnSpc>
        <a:spcBef>
          <a:spcPts val="556"/>
        </a:spcBef>
        <a:buFont typeface="Symbol" panose="05050102010706020507" pitchFamily="18" charset="2"/>
        <a:buChar char="-"/>
        <a:defRPr sz="1556" kern="1200">
          <a:solidFill>
            <a:schemeClr val="tx1"/>
          </a:solidFill>
          <a:latin typeface="+mn-lt"/>
          <a:ea typeface="+mn-ea"/>
          <a:cs typeface="+mn-cs"/>
        </a:defRPr>
      </a:lvl3pPr>
      <a:lvl4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4pPr>
      <a:lvl5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5pPr>
      <a:lvl6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6pPr>
      <a:lvl7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7pPr>
      <a:lvl8pPr marL="1780463" indent="-256067" algn="l" defTabSz="1016190" rtl="0" eaLnBrk="1" latinLnBrk="0" hangingPunct="1">
        <a:lnSpc>
          <a:spcPct val="103000"/>
        </a:lnSpc>
        <a:spcBef>
          <a:spcPts val="556"/>
        </a:spcBef>
        <a:buFont typeface="Bosch Office Sans" pitchFamily="2" charset="0"/>
        <a:buChar char="‒"/>
        <a:defRPr sz="1445" kern="1200">
          <a:solidFill>
            <a:schemeClr val="tx1"/>
          </a:solidFill>
          <a:latin typeface="+mn-lt"/>
          <a:ea typeface="+mn-ea"/>
          <a:cs typeface="+mn-cs"/>
        </a:defRPr>
      </a:lvl8pPr>
      <a:lvl9pPr marL="1780463" indent="-256067" algn="l" defTabSz="1016190" rtl="0" eaLnBrk="1" latinLnBrk="0" hangingPunct="1">
        <a:lnSpc>
          <a:spcPct val="103000"/>
        </a:lnSpc>
        <a:spcBef>
          <a:spcPts val="556"/>
        </a:spcBef>
        <a:buFont typeface="Bosch Office Sans" pitchFamily="2" charset="0"/>
        <a:buChar char="‒"/>
        <a:defRPr sz="1445" kern="1200" baseline="0">
          <a:solidFill>
            <a:schemeClr val="tx1"/>
          </a:solidFill>
          <a:latin typeface="+mn-lt"/>
          <a:ea typeface="+mn-ea"/>
          <a:cs typeface="+mn-cs"/>
        </a:defRPr>
      </a:lvl9pPr>
    </p:bodyStyle>
    <p:otherStyle>
      <a:defPPr>
        <a:defRPr lang="de-DE"/>
      </a:defPPr>
      <a:lvl1pPr marL="0" algn="l" defTabSz="1016190" rtl="0" eaLnBrk="1" latinLnBrk="0" hangingPunct="1">
        <a:defRPr sz="2001" kern="1200">
          <a:solidFill>
            <a:schemeClr val="tx1"/>
          </a:solidFill>
          <a:latin typeface="+mn-lt"/>
          <a:ea typeface="+mn-ea"/>
          <a:cs typeface="+mn-cs"/>
        </a:defRPr>
      </a:lvl1pPr>
      <a:lvl2pPr marL="508094" algn="l" defTabSz="1016190" rtl="0" eaLnBrk="1" latinLnBrk="0" hangingPunct="1">
        <a:defRPr sz="2001" kern="1200">
          <a:solidFill>
            <a:schemeClr val="tx1"/>
          </a:solidFill>
          <a:latin typeface="+mn-lt"/>
          <a:ea typeface="+mn-ea"/>
          <a:cs typeface="+mn-cs"/>
        </a:defRPr>
      </a:lvl2pPr>
      <a:lvl3pPr marL="1016190" algn="l" defTabSz="1016190" rtl="0" eaLnBrk="1" latinLnBrk="0" hangingPunct="1">
        <a:defRPr sz="2001" kern="1200">
          <a:solidFill>
            <a:schemeClr val="tx1"/>
          </a:solidFill>
          <a:latin typeface="+mn-lt"/>
          <a:ea typeface="+mn-ea"/>
          <a:cs typeface="+mn-cs"/>
        </a:defRPr>
      </a:lvl3pPr>
      <a:lvl4pPr marL="1524284" algn="l" defTabSz="1016190" rtl="0" eaLnBrk="1" latinLnBrk="0" hangingPunct="1">
        <a:defRPr sz="2001" kern="1200">
          <a:solidFill>
            <a:schemeClr val="tx1"/>
          </a:solidFill>
          <a:latin typeface="+mn-lt"/>
          <a:ea typeface="+mn-ea"/>
          <a:cs typeface="+mn-cs"/>
        </a:defRPr>
      </a:lvl4pPr>
      <a:lvl5pPr marL="2032378" algn="l" defTabSz="1016190" rtl="0" eaLnBrk="1" latinLnBrk="0" hangingPunct="1">
        <a:defRPr sz="2001" kern="1200">
          <a:solidFill>
            <a:schemeClr val="tx1"/>
          </a:solidFill>
          <a:latin typeface="+mn-lt"/>
          <a:ea typeface="+mn-ea"/>
          <a:cs typeface="+mn-cs"/>
        </a:defRPr>
      </a:lvl5pPr>
      <a:lvl6pPr marL="2540474" algn="l" defTabSz="1016190" rtl="0" eaLnBrk="1" latinLnBrk="0" hangingPunct="1">
        <a:defRPr sz="2001" kern="1200">
          <a:solidFill>
            <a:schemeClr val="tx1"/>
          </a:solidFill>
          <a:latin typeface="+mn-lt"/>
          <a:ea typeface="+mn-ea"/>
          <a:cs typeface="+mn-cs"/>
        </a:defRPr>
      </a:lvl6pPr>
      <a:lvl7pPr marL="3048568" algn="l" defTabSz="1016190" rtl="0" eaLnBrk="1" latinLnBrk="0" hangingPunct="1">
        <a:defRPr sz="2001" kern="1200">
          <a:solidFill>
            <a:schemeClr val="tx1"/>
          </a:solidFill>
          <a:latin typeface="+mn-lt"/>
          <a:ea typeface="+mn-ea"/>
          <a:cs typeface="+mn-cs"/>
        </a:defRPr>
      </a:lvl7pPr>
      <a:lvl8pPr marL="3556663" algn="l" defTabSz="1016190" rtl="0" eaLnBrk="1" latinLnBrk="0" hangingPunct="1">
        <a:defRPr sz="2001" kern="1200">
          <a:solidFill>
            <a:schemeClr val="tx1"/>
          </a:solidFill>
          <a:latin typeface="+mn-lt"/>
          <a:ea typeface="+mn-ea"/>
          <a:cs typeface="+mn-cs"/>
        </a:defRPr>
      </a:lvl8pPr>
      <a:lvl9pPr marL="4064759" algn="l" defTabSz="1016190" rtl="0" eaLnBrk="1" latinLnBrk="0" hangingPunct="1">
        <a:defRPr sz="20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Kris.Wood@usc.salvationarmy.or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55.xml"/><Relationship Id="rId5" Type="http://schemas.openxmlformats.org/officeDocument/2006/relationships/image" Target="../media/image29.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2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notesSlide" Target="../notesSlides/notesSlide7.xml"/><Relationship Id="rId5" Type="http://schemas.openxmlformats.org/officeDocument/2006/relationships/tags" Target="../tags/tag7.xml"/><Relationship Id="rId10" Type="http://schemas.openxmlformats.org/officeDocument/2006/relationships/slideLayout" Target="../slideLayouts/slideLayout84.xml"/><Relationship Id="rId4" Type="http://schemas.openxmlformats.org/officeDocument/2006/relationships/tags" Target="../tags/tag6.xml"/><Relationship Id="rId9" Type="http://schemas.openxmlformats.org/officeDocument/2006/relationships/tags" Target="../tags/tag1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6.svg"/><Relationship Id="rId2" Type="http://schemas.openxmlformats.org/officeDocument/2006/relationships/image" Target="../media/image41.png"/><Relationship Id="rId16" Type="http://schemas.openxmlformats.org/officeDocument/2006/relationships/image" Target="../media/image52.png"/><Relationship Id="rId1" Type="http://schemas.openxmlformats.org/officeDocument/2006/relationships/slideLayout" Target="../slideLayouts/slideLayout8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pn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hyperlink" Target="https://www.sourcewatch.org/index.php?title=File:Thank_you.jpg" TargetMode="External"/><Relationship Id="rId2" Type="http://schemas.openxmlformats.org/officeDocument/2006/relationships/image" Target="../media/image53.jp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https://www.historians.org/publications-and-directories/perspectives-on-history/october-2017/data-management-plans-for-historians-how-to-document-and-protect-your-research" TargetMode="External"/><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9871D-74DC-D9CE-FB8E-FC45DD77785D}"/>
              </a:ext>
            </a:extLst>
          </p:cNvPr>
          <p:cNvSpPr>
            <a:spLocks noGrp="1"/>
          </p:cNvSpPr>
          <p:nvPr>
            <p:ph type="ctrTitle"/>
          </p:nvPr>
        </p:nvSpPr>
        <p:spPr/>
        <p:txBody>
          <a:bodyPr/>
          <a:lstStyle/>
          <a:p>
            <a:r>
              <a:rPr lang="en-US" dirty="0"/>
              <a:t>Rotary Club of Plymouth	</a:t>
            </a:r>
          </a:p>
        </p:txBody>
      </p:sp>
      <p:sp>
        <p:nvSpPr>
          <p:cNvPr id="3" name="Subtitle 2">
            <a:extLst>
              <a:ext uri="{FF2B5EF4-FFF2-40B4-BE49-F238E27FC236}">
                <a16:creationId xmlns:a16="http://schemas.microsoft.com/office/drawing/2014/main" id="{B2B6C1A2-6AAA-BD16-FE69-1D6DF5650A19}"/>
              </a:ext>
            </a:extLst>
          </p:cNvPr>
          <p:cNvSpPr>
            <a:spLocks noGrp="1"/>
          </p:cNvSpPr>
          <p:nvPr>
            <p:ph type="subTitle" idx="1"/>
          </p:nvPr>
        </p:nvSpPr>
        <p:spPr>
          <a:xfrm>
            <a:off x="2092737" y="3621702"/>
            <a:ext cx="8791575" cy="1655762"/>
          </a:xfrm>
        </p:spPr>
        <p:txBody>
          <a:bodyPr/>
          <a:lstStyle/>
          <a:p>
            <a:r>
              <a:rPr lang="en-US" dirty="0"/>
              <a:t>May 5, 2023</a:t>
            </a:r>
          </a:p>
          <a:p>
            <a:r>
              <a:rPr lang="en-US" dirty="0"/>
              <a:t>President Elect Chris Porman presiding</a:t>
            </a:r>
          </a:p>
          <a:p>
            <a:endParaRPr lang="en-US" dirty="0"/>
          </a:p>
          <a:p>
            <a:endParaRPr lang="en-US" dirty="0"/>
          </a:p>
        </p:txBody>
      </p:sp>
    </p:spTree>
    <p:extLst>
      <p:ext uri="{BB962C8B-B14F-4D97-AF65-F5344CB8AC3E}">
        <p14:creationId xmlns:p14="http://schemas.microsoft.com/office/powerpoint/2010/main" val="689860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3470-6D9F-E18F-0205-4C0F901E0DF0}"/>
              </a:ext>
            </a:extLst>
          </p:cNvPr>
          <p:cNvSpPr>
            <a:spLocks noGrp="1"/>
          </p:cNvSpPr>
          <p:nvPr>
            <p:ph type="title"/>
          </p:nvPr>
        </p:nvSpPr>
        <p:spPr/>
        <p:txBody>
          <a:bodyPr/>
          <a:lstStyle/>
          <a:p>
            <a:r>
              <a:rPr lang="en-US" dirty="0"/>
              <a:t>Post Office Food Drive for Salvation Army</a:t>
            </a:r>
          </a:p>
        </p:txBody>
      </p:sp>
      <p:sp>
        <p:nvSpPr>
          <p:cNvPr id="5" name="Content Placeholder 4">
            <a:extLst>
              <a:ext uri="{FF2B5EF4-FFF2-40B4-BE49-F238E27FC236}">
                <a16:creationId xmlns:a16="http://schemas.microsoft.com/office/drawing/2014/main" id="{6F57C72C-0262-1413-13E9-7EDA235CDB3F}"/>
              </a:ext>
            </a:extLst>
          </p:cNvPr>
          <p:cNvSpPr>
            <a:spLocks noGrp="1"/>
          </p:cNvSpPr>
          <p:nvPr>
            <p:ph idx="1"/>
          </p:nvPr>
        </p:nvSpPr>
        <p:spPr/>
        <p:txBody>
          <a:bodyPr>
            <a:normAutofit fontScale="92500" lnSpcReduction="10000"/>
          </a:bodyPr>
          <a:lstStyle/>
          <a:p>
            <a:r>
              <a:rPr lang="en-US" dirty="0"/>
              <a:t>Saturday, May 13</a:t>
            </a:r>
            <a:r>
              <a:rPr lang="en-US" baseline="30000" dirty="0"/>
              <a:t>th</a:t>
            </a:r>
          </a:p>
          <a:p>
            <a:pPr lvl="1"/>
            <a:r>
              <a:rPr lang="en-US" dirty="0"/>
              <a:t>Need help at the following Post Offices collecting food and bringing to Salvation Army</a:t>
            </a:r>
          </a:p>
          <a:p>
            <a:pPr lvl="1"/>
            <a:r>
              <a:rPr lang="en-US" dirty="0"/>
              <a:t>Canton Post Office</a:t>
            </a:r>
          </a:p>
          <a:p>
            <a:pPr lvl="1"/>
            <a:r>
              <a:rPr lang="en-US" dirty="0"/>
              <a:t>Plymouth Post Office</a:t>
            </a:r>
          </a:p>
          <a:p>
            <a:pPr lvl="1"/>
            <a:endParaRPr lang="en-US" dirty="0"/>
          </a:p>
          <a:p>
            <a:r>
              <a:rPr lang="en-US" dirty="0"/>
              <a:t>Help is also needed the following week (Monday-Wednesday) sorting the food</a:t>
            </a:r>
          </a:p>
          <a:p>
            <a:pPr lvl="1"/>
            <a:endParaRPr lang="en-US" dirty="0"/>
          </a:p>
          <a:p>
            <a:r>
              <a:rPr lang="en-US" dirty="0"/>
              <a:t>If interested, please email: </a:t>
            </a:r>
            <a:r>
              <a:rPr lang="en-US" sz="2400" u="sng" kern="0" dirty="0">
                <a:solidFill>
                  <a:srgbClr val="0000FF"/>
                </a:solidFill>
                <a:effectLst/>
                <a:latin typeface="Calibri" panose="020F0502020204030204" pitchFamily="34" charset="0"/>
                <a:ea typeface="Calibri" panose="020F0502020204030204" pitchFamily="34" charset="0"/>
                <a:hlinkClick r:id="rId2"/>
              </a:rPr>
              <a:t>Kris.Wood@usc.salvationarmy.org</a:t>
            </a:r>
            <a:endParaRPr lang="en-US" dirty="0"/>
          </a:p>
          <a:p>
            <a:pPr lvl="1"/>
            <a:endParaRPr lang="en-US" dirty="0"/>
          </a:p>
          <a:p>
            <a:endParaRPr lang="en-US" dirty="0"/>
          </a:p>
        </p:txBody>
      </p:sp>
    </p:spTree>
    <p:extLst>
      <p:ext uri="{BB962C8B-B14F-4D97-AF65-F5344CB8AC3E}">
        <p14:creationId xmlns:p14="http://schemas.microsoft.com/office/powerpoint/2010/main" val="2762719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A2CE8-42EF-2A33-BF79-E9877CF8D367}"/>
              </a:ext>
            </a:extLst>
          </p:cNvPr>
          <p:cNvSpPr>
            <a:spLocks noGrp="1"/>
          </p:cNvSpPr>
          <p:nvPr>
            <p:ph type="title"/>
          </p:nvPr>
        </p:nvSpPr>
        <p:spPr/>
        <p:txBody>
          <a:bodyPr/>
          <a:lstStyle/>
          <a:p>
            <a:r>
              <a:rPr lang="en-US" dirty="0"/>
              <a:t>Get these dates on your calendar</a:t>
            </a:r>
          </a:p>
        </p:txBody>
      </p:sp>
      <p:sp>
        <p:nvSpPr>
          <p:cNvPr id="3" name="Content Placeholder 2">
            <a:extLst>
              <a:ext uri="{FF2B5EF4-FFF2-40B4-BE49-F238E27FC236}">
                <a16:creationId xmlns:a16="http://schemas.microsoft.com/office/drawing/2014/main" id="{AD53CD74-4DCD-D526-7ADD-1E9FA003C50C}"/>
              </a:ext>
            </a:extLst>
          </p:cNvPr>
          <p:cNvSpPr>
            <a:spLocks noGrp="1"/>
          </p:cNvSpPr>
          <p:nvPr>
            <p:ph idx="1"/>
          </p:nvPr>
        </p:nvSpPr>
        <p:spPr>
          <a:xfrm>
            <a:off x="1141412" y="1769806"/>
            <a:ext cx="9905999" cy="4670323"/>
          </a:xfrm>
        </p:spPr>
        <p:txBody>
          <a:bodyPr>
            <a:normAutofit/>
          </a:bodyPr>
          <a:lstStyle/>
          <a:p>
            <a:pPr marL="0" indent="0">
              <a:buNone/>
            </a:pPr>
            <a:endParaRPr lang="en-US" dirty="0">
              <a:solidFill>
                <a:schemeClr val="bg1"/>
              </a:solidFill>
              <a:latin typeface="Arial" panose="020B0604020202020204" pitchFamily="34" charset="0"/>
            </a:endParaRPr>
          </a:p>
          <a:p>
            <a:r>
              <a:rPr lang="en-US" sz="2600" dirty="0">
                <a:solidFill>
                  <a:srgbClr val="FF0000"/>
                </a:solidFill>
              </a:rPr>
              <a:t>May 20 – Flower Planting – Main Street  8:30 – 10:30</a:t>
            </a:r>
          </a:p>
          <a:p>
            <a:r>
              <a:rPr lang="en-US" sz="2600" dirty="0">
                <a:solidFill>
                  <a:schemeClr val="bg1"/>
                </a:solidFill>
              </a:rPr>
              <a:t>May 22 -  Golf Outing</a:t>
            </a:r>
          </a:p>
          <a:p>
            <a:r>
              <a:rPr lang="en-US" sz="2600" dirty="0">
                <a:solidFill>
                  <a:schemeClr val="bg1"/>
                </a:solidFill>
              </a:rPr>
              <a:t>May 26 – Music in the Air Concerts begin – sign up for prime seating</a:t>
            </a:r>
          </a:p>
          <a:p>
            <a:r>
              <a:rPr lang="en-US" sz="2600" dirty="0">
                <a:solidFill>
                  <a:schemeClr val="bg1"/>
                </a:solidFill>
              </a:rPr>
              <a:t>Meet the Governor – June 27</a:t>
            </a:r>
          </a:p>
          <a:p>
            <a:endParaRPr lang="en-US" dirty="0"/>
          </a:p>
        </p:txBody>
      </p:sp>
    </p:spTree>
    <p:extLst>
      <p:ext uri="{BB962C8B-B14F-4D97-AF65-F5344CB8AC3E}">
        <p14:creationId xmlns:p14="http://schemas.microsoft.com/office/powerpoint/2010/main" val="2061619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Paul Harris Fellow &amp; Introduction of Speaker</a:t>
            </a:r>
            <a:endParaRPr lang="en-US" sz="3200" dirty="0"/>
          </a:p>
        </p:txBody>
      </p:sp>
      <p:sp>
        <p:nvSpPr>
          <p:cNvPr id="3" name="Content Placeholder 2"/>
          <p:cNvSpPr>
            <a:spLocks noGrp="1"/>
          </p:cNvSpPr>
          <p:nvPr>
            <p:ph idx="1"/>
          </p:nvPr>
        </p:nvSpPr>
        <p:spPr/>
        <p:txBody>
          <a:bodyPr>
            <a:normAutofit/>
          </a:bodyPr>
          <a:lstStyle/>
          <a:p>
            <a:pPr marL="0" indent="0" algn="ctr">
              <a:buNone/>
            </a:pPr>
            <a:r>
              <a:rPr lang="en-US" sz="6600" dirty="0" smtClean="0"/>
              <a:t>Danny Hyman</a:t>
            </a:r>
            <a:endParaRPr lang="en-US" sz="6600" dirty="0"/>
          </a:p>
        </p:txBody>
      </p:sp>
    </p:spTree>
    <p:extLst>
      <p:ext uri="{BB962C8B-B14F-4D97-AF65-F5344CB8AC3E}">
        <p14:creationId xmlns:p14="http://schemas.microsoft.com/office/powerpoint/2010/main" val="2667438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89E0-89D9-4425-AE04-BF03119740B1}"/>
              </a:ext>
            </a:extLst>
          </p:cNvPr>
          <p:cNvSpPr>
            <a:spLocks noGrp="1"/>
          </p:cNvSpPr>
          <p:nvPr>
            <p:ph type="ctrTitle"/>
          </p:nvPr>
        </p:nvSpPr>
        <p:spPr/>
        <p:txBody>
          <a:bodyPr/>
          <a:lstStyle/>
          <a:p>
            <a:r>
              <a:rPr lang="en-US" dirty="0"/>
              <a:t>Diversity, Equity and Inclusion</a:t>
            </a:r>
            <a:br>
              <a:rPr lang="en-US" dirty="0"/>
            </a:br>
            <a:r>
              <a:rPr lang="en-US" dirty="0"/>
              <a:t>Bosch North America</a:t>
            </a:r>
          </a:p>
        </p:txBody>
      </p:sp>
      <p:sp>
        <p:nvSpPr>
          <p:cNvPr id="3" name="Text Placeholder 2">
            <a:extLst>
              <a:ext uri="{FF2B5EF4-FFF2-40B4-BE49-F238E27FC236}">
                <a16:creationId xmlns:a16="http://schemas.microsoft.com/office/drawing/2014/main" id="{B9139839-FCEA-4EC2-AD64-E9A6C386964E}"/>
              </a:ext>
            </a:extLst>
          </p:cNvPr>
          <p:cNvSpPr>
            <a:spLocks noGrp="1"/>
          </p:cNvSpPr>
          <p:nvPr>
            <p:ph type="body" sz="quarter" idx="1"/>
          </p:nvPr>
        </p:nvSpPr>
        <p:spPr/>
        <p:txBody>
          <a:bodyPr>
            <a:normAutofit lnSpcReduction="10000"/>
          </a:bodyPr>
          <a:lstStyle/>
          <a:p>
            <a:r>
              <a:rPr lang="en-US" dirty="0"/>
              <a:t>Erin Dewsbury Ribeiro</a:t>
            </a:r>
          </a:p>
          <a:p>
            <a:r>
              <a:rPr lang="en-US" dirty="0"/>
              <a:t>Bosch North America DEI Officer</a:t>
            </a:r>
          </a:p>
          <a:p>
            <a:r>
              <a:rPr lang="en-US" dirty="0"/>
              <a:t>May 5th, 2023</a:t>
            </a:r>
          </a:p>
        </p:txBody>
      </p:sp>
      <p:pic>
        <p:nvPicPr>
          <p:cNvPr id="5" name="Picture 2">
            <a:extLst>
              <a:ext uri="{FF2B5EF4-FFF2-40B4-BE49-F238E27FC236}">
                <a16:creationId xmlns:a16="http://schemas.microsoft.com/office/drawing/2014/main" id="{4AAAD82C-00CD-C1CB-4331-ACECA899A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9654" y="4077714"/>
            <a:ext cx="4154939" cy="202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0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Text Placeholder 2"/>
          <p:cNvSpPr>
            <a:spLocks noGrp="1"/>
          </p:cNvSpPr>
          <p:nvPr>
            <p:ph type="body" sz="quarter" idx="15"/>
          </p:nvPr>
        </p:nvSpPr>
        <p:spPr/>
        <p:txBody>
          <a:bodyPr/>
          <a:lstStyle/>
          <a:p>
            <a:r>
              <a:rPr lang="en-US" dirty="0"/>
              <a:t>Diversity, Equity and Inclusion in North America</a:t>
            </a:r>
          </a:p>
        </p:txBody>
      </p:sp>
      <p:sp>
        <p:nvSpPr>
          <p:cNvPr id="4" name="Slide Number Placeholder 3"/>
          <p:cNvSpPr>
            <a:spLocks noGrp="1"/>
          </p:cNvSpPr>
          <p:nvPr>
            <p:ph type="sldNum" sz="quarter" idx="12"/>
          </p:nvPr>
        </p:nvSpPr>
        <p:spPr/>
        <p:txBody>
          <a:bodyPr/>
          <a:lstStyle/>
          <a:p>
            <a:pPr defTabSz="1016264" fontAlgn="base">
              <a:spcBef>
                <a:spcPct val="0"/>
              </a:spcBef>
              <a:spcAft>
                <a:spcPct val="0"/>
              </a:spcAft>
              <a:defRPr/>
            </a:pPr>
            <a:fld id="{4898AEC0-503E-4FA4-859C-D0F72D6E3F79}" type="slidenum">
              <a:rPr lang="en-US" noProof="1">
                <a:latin typeface="Bosch Office Sans"/>
              </a:rPr>
              <a:pPr defTabSz="1016264" fontAlgn="base">
                <a:spcBef>
                  <a:spcPct val="0"/>
                </a:spcBef>
                <a:spcAft>
                  <a:spcPct val="0"/>
                </a:spcAft>
                <a:defRPr/>
              </a:pPr>
              <a:t>14</a:t>
            </a:fld>
            <a:endParaRPr lang="en-US" noProof="1">
              <a:latin typeface="Bosch Office Sans"/>
            </a:endParaRPr>
          </a:p>
        </p:txBody>
      </p:sp>
      <p:sp>
        <p:nvSpPr>
          <p:cNvPr id="5" name="Content Placeholder 4"/>
          <p:cNvSpPr>
            <a:spLocks noGrp="1"/>
          </p:cNvSpPr>
          <p:nvPr>
            <p:ph sz="quarter" idx="1"/>
          </p:nvPr>
        </p:nvSpPr>
        <p:spPr/>
        <p:txBody>
          <a:bodyPr/>
          <a:lstStyle/>
          <a:p>
            <a:pPr marL="0" indent="0">
              <a:buNone/>
            </a:pPr>
            <a:r>
              <a:rPr lang="en-US" dirty="0"/>
              <a:t>Erin Dewsbury Ribeiro (she/her)</a:t>
            </a:r>
          </a:p>
          <a:p>
            <a:pPr marL="0" indent="0">
              <a:buNone/>
            </a:pPr>
            <a:r>
              <a:rPr lang="en-US" dirty="0"/>
              <a:t>Diversity, Equity, Inclusion Officer </a:t>
            </a:r>
          </a:p>
          <a:p>
            <a:pPr marL="0" indent="0">
              <a:buNone/>
            </a:pPr>
            <a:r>
              <a:rPr lang="en-US" dirty="0"/>
              <a:t>Bosch North America</a:t>
            </a:r>
          </a:p>
          <a:p>
            <a:pPr>
              <a:buFont typeface="Wingdings" panose="05000000000000000000" pitchFamily="2" charset="2"/>
              <a:buChar char="v"/>
            </a:pPr>
            <a:endParaRPr lang="en-US" dirty="0"/>
          </a:p>
          <a:p>
            <a:pPr>
              <a:buFont typeface="Wingdings" panose="05000000000000000000" pitchFamily="2" charset="2"/>
              <a:buChar char="v"/>
            </a:pPr>
            <a:r>
              <a:rPr lang="en-US" dirty="0"/>
              <a:t>Unique things about me:</a:t>
            </a:r>
          </a:p>
          <a:p>
            <a:pPr lvl="1">
              <a:buFont typeface="Wingdings" panose="05000000000000000000" pitchFamily="2" charset="2"/>
              <a:buChar char="v"/>
            </a:pPr>
            <a:r>
              <a:rPr lang="en-US" dirty="0"/>
              <a:t>Mom of 3 kids</a:t>
            </a:r>
          </a:p>
          <a:p>
            <a:pPr lvl="1">
              <a:buFont typeface="Wingdings" panose="05000000000000000000" pitchFamily="2" charset="2"/>
              <a:buChar char="v"/>
            </a:pPr>
            <a:r>
              <a:rPr lang="en-US" dirty="0"/>
              <a:t>Wife</a:t>
            </a:r>
          </a:p>
          <a:p>
            <a:pPr lvl="1">
              <a:buFont typeface="Wingdings" panose="05000000000000000000" pitchFamily="2" charset="2"/>
              <a:buChar char="v"/>
            </a:pPr>
            <a:r>
              <a:rPr lang="en-US" dirty="0"/>
              <a:t>Avid reader</a:t>
            </a:r>
          </a:p>
          <a:p>
            <a:pPr lvl="1">
              <a:buFont typeface="Wingdings" panose="05000000000000000000" pitchFamily="2" charset="2"/>
              <a:buChar char="v"/>
            </a:pPr>
            <a:r>
              <a:rPr lang="en-US" dirty="0"/>
              <a:t>VP of African Ancestry@Bosch</a:t>
            </a:r>
          </a:p>
          <a:p>
            <a:pPr lvl="1">
              <a:buFont typeface="Wingdings" panose="05000000000000000000" pitchFamily="2" charset="2"/>
              <a:buChar char="v"/>
            </a:pPr>
            <a:r>
              <a:rPr lang="en-US" dirty="0"/>
              <a:t>Studied 5 languages</a:t>
            </a:r>
          </a:p>
          <a:p>
            <a:pPr lvl="1">
              <a:buFont typeface="Wingdings" panose="05000000000000000000" pitchFamily="2" charset="2"/>
              <a:buChar char="v"/>
            </a:pPr>
            <a:r>
              <a:rPr lang="en-US" dirty="0"/>
              <a:t>Lived in Japan and Germany</a:t>
            </a:r>
          </a:p>
          <a:p>
            <a:pPr lvl="1">
              <a:buFont typeface="Wingdings" panose="05000000000000000000" pitchFamily="2" charset="2"/>
              <a:buChar char="v"/>
            </a:pPr>
            <a:r>
              <a:rPr lang="en-US" dirty="0"/>
              <a:t>Certified Project Manager at Bosch</a:t>
            </a:r>
          </a:p>
          <a:p>
            <a:pPr lvl="1">
              <a:buFont typeface="Wingdings" panose="05000000000000000000" pitchFamily="2" charset="2"/>
              <a:buChar char="v"/>
            </a:pPr>
            <a:endParaRPr lang="en-US" dirty="0"/>
          </a:p>
          <a:p>
            <a:pPr marL="584108" lvl="2" indent="0">
              <a:buNone/>
            </a:pPr>
            <a:endParaRPr lang="en-US" sz="1334" dirty="0"/>
          </a:p>
          <a:p>
            <a:pPr lvl="2"/>
            <a:endParaRPr lang="en-US" sz="1334" dirty="0"/>
          </a:p>
          <a:p>
            <a:pPr marL="0" indent="0">
              <a:buNone/>
            </a:pPr>
            <a:endParaRPr lang="en-US" b="1" dirty="0"/>
          </a:p>
          <a:p>
            <a:pPr marL="508094" lvl="2" indent="0">
              <a:lnSpc>
                <a:spcPct val="103000"/>
              </a:lnSpc>
              <a:buNone/>
              <a:defRPr/>
            </a:pPr>
            <a:endParaRPr lang="en-US" b="1" dirty="0">
              <a:solidFill>
                <a:schemeClr val="accent1"/>
              </a:solidFill>
            </a:endParaRPr>
          </a:p>
          <a:p>
            <a:pPr lvl="1"/>
            <a:endParaRPr lang="en-US" dirty="0"/>
          </a:p>
        </p:txBody>
      </p:sp>
      <p:sp>
        <p:nvSpPr>
          <p:cNvPr id="6" name="TextBox 5">
            <a:extLst>
              <a:ext uri="{FF2B5EF4-FFF2-40B4-BE49-F238E27FC236}">
                <a16:creationId xmlns:a16="http://schemas.microsoft.com/office/drawing/2014/main" id="{C9DFA2F1-03E1-4FEF-B171-38758BB3BA03}"/>
              </a:ext>
            </a:extLst>
          </p:cNvPr>
          <p:cNvSpPr txBox="1"/>
          <p:nvPr/>
        </p:nvSpPr>
        <p:spPr>
          <a:xfrm>
            <a:off x="5197448" y="4903667"/>
            <a:ext cx="5664209" cy="964292"/>
          </a:xfrm>
          <a:prstGeom prst="rect">
            <a:avLst/>
          </a:prstGeom>
          <a:noFill/>
        </p:spPr>
        <p:txBody>
          <a:bodyPr wrap="square" lIns="0" tIns="0" rIns="0" bIns="0" rtlCol="0">
            <a:noAutofit/>
          </a:bodyPr>
          <a:lstStyle/>
          <a:p>
            <a:pPr defTabSz="1016264">
              <a:defRPr/>
            </a:pPr>
            <a:r>
              <a:rPr lang="en-US" sz="1556" b="1" dirty="0">
                <a:solidFill>
                  <a:srgbClr val="004975"/>
                </a:solidFill>
                <a:latin typeface="Bosch Office Sans" pitchFamily="34" charset="0"/>
              </a:rPr>
              <a:t>DEI Commitment Statement: </a:t>
            </a:r>
            <a:r>
              <a:rPr lang="en-US" sz="1556" b="1" dirty="0">
                <a:solidFill>
                  <a:prstClr val="black"/>
                </a:solidFill>
                <a:latin typeface="Bosch Office Sans" pitchFamily="34" charset="0"/>
              </a:rPr>
              <a:t/>
            </a:r>
            <a:br>
              <a:rPr lang="en-US" sz="1556" b="1" dirty="0">
                <a:solidFill>
                  <a:prstClr val="black"/>
                </a:solidFill>
                <a:latin typeface="Bosch Office Sans" pitchFamily="34" charset="0"/>
              </a:rPr>
            </a:br>
            <a:r>
              <a:rPr lang="en-US" sz="1556" i="1" dirty="0">
                <a:solidFill>
                  <a:prstClr val="black"/>
                </a:solidFill>
                <a:latin typeface="Bosch Office Sans" pitchFamily="34" charset="0"/>
              </a:rPr>
              <a:t>Diversity, Equity, and Inclusion is a cornerstone of our Bosch values, and we believe in the right of everyone to experience dignity, safety, and respect.  Our commitment and belief that diverse perspectives and inclusive behavior are key enablers of our business, making us stronger as a company.</a:t>
            </a:r>
          </a:p>
        </p:txBody>
      </p:sp>
      <p:pic>
        <p:nvPicPr>
          <p:cNvPr id="8" name="Picture 7">
            <a:extLst>
              <a:ext uri="{FF2B5EF4-FFF2-40B4-BE49-F238E27FC236}">
                <a16:creationId xmlns:a16="http://schemas.microsoft.com/office/drawing/2014/main" id="{852FA3B6-0C04-4B1F-BEFA-044809723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389" y="1556130"/>
            <a:ext cx="3707416" cy="2419189"/>
          </a:xfrm>
          <a:prstGeom prst="rect">
            <a:avLst/>
          </a:prstGeom>
        </p:spPr>
      </p:pic>
      <p:pic>
        <p:nvPicPr>
          <p:cNvPr id="11" name="Picture 10">
            <a:extLst>
              <a:ext uri="{FF2B5EF4-FFF2-40B4-BE49-F238E27FC236}">
                <a16:creationId xmlns:a16="http://schemas.microsoft.com/office/drawing/2014/main" id="{7799C18E-CF73-4BE7-A3FB-943722966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4035" y="865822"/>
            <a:ext cx="3040000" cy="3799806"/>
          </a:xfrm>
          <a:prstGeom prst="rect">
            <a:avLst/>
          </a:prstGeom>
        </p:spPr>
      </p:pic>
      <p:pic>
        <p:nvPicPr>
          <p:cNvPr id="7" name="Picture 2">
            <a:extLst>
              <a:ext uri="{FF2B5EF4-FFF2-40B4-BE49-F238E27FC236}">
                <a16:creationId xmlns:a16="http://schemas.microsoft.com/office/drawing/2014/main" id="{4FD2ECFE-3FEA-0BE2-84F7-20420144F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7575" y="130822"/>
            <a:ext cx="2305699" cy="112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92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7A09BBD4-765B-13C5-55E5-E38A40A4B141}"/>
              </a:ext>
            </a:extLst>
          </p:cNvPr>
          <p:cNvSpPr/>
          <p:nvPr/>
        </p:nvSpPr>
        <p:spPr>
          <a:xfrm>
            <a:off x="198" y="3071686"/>
            <a:ext cx="12191607" cy="1736556"/>
          </a:xfrm>
          <a:prstGeom prst="rightArrow">
            <a:avLst/>
          </a:prstGeom>
          <a:solidFill>
            <a:srgbClr val="9E2896"/>
          </a:solidFill>
          <a:ln w="9525" cap="flat" cmpd="sng" algn="ctr">
            <a:solidFill>
              <a:srgbClr val="551151"/>
            </a:solidFill>
            <a:prstDash val="solid"/>
          </a:ln>
          <a:effectLst/>
        </p:spPr>
        <p:txBody>
          <a:bodyPr rtlCol="0" anchor="ctr"/>
          <a:lstStyle/>
          <a:p>
            <a:pPr algn="ctr" defTabSz="1016264"/>
            <a:endParaRPr lang="en-US" sz="2001" kern="0" dirty="0">
              <a:solidFill>
                <a:srgbClr val="000000"/>
              </a:solidFill>
              <a:latin typeface="Bosch Office Sans"/>
            </a:endParaRPr>
          </a:p>
        </p:txBody>
      </p:sp>
      <p:sp>
        <p:nvSpPr>
          <p:cNvPr id="3" name="Text Placeholder 2">
            <a:extLst>
              <a:ext uri="{FF2B5EF4-FFF2-40B4-BE49-F238E27FC236}">
                <a16:creationId xmlns:a16="http://schemas.microsoft.com/office/drawing/2014/main" id="{E14F1CDA-34D7-4407-A848-5279B2AF5497}"/>
              </a:ext>
            </a:extLst>
          </p:cNvPr>
          <p:cNvSpPr>
            <a:spLocks noGrp="1"/>
          </p:cNvSpPr>
          <p:nvPr>
            <p:ph type="body" sz="quarter" idx="15"/>
          </p:nvPr>
        </p:nvSpPr>
        <p:spPr/>
        <p:txBody>
          <a:bodyPr/>
          <a:lstStyle/>
          <a:p>
            <a:r>
              <a:rPr lang="en-US" dirty="0"/>
              <a:t>Diversity, Equity and Inclusion in North America</a:t>
            </a:r>
          </a:p>
        </p:txBody>
      </p:sp>
      <p:sp>
        <p:nvSpPr>
          <p:cNvPr id="4" name="Slide Number Placeholder 3">
            <a:extLst>
              <a:ext uri="{FF2B5EF4-FFF2-40B4-BE49-F238E27FC236}">
                <a16:creationId xmlns:a16="http://schemas.microsoft.com/office/drawing/2014/main" id="{CC74BC6C-CBA4-42AB-A89E-48C374444D6E}"/>
              </a:ext>
            </a:extLst>
          </p:cNvPr>
          <p:cNvSpPr>
            <a:spLocks noGrp="1"/>
          </p:cNvSpPr>
          <p:nvPr>
            <p:ph type="sldNum" sz="quarter" idx="12"/>
          </p:nvPr>
        </p:nvSpPr>
        <p:spPr/>
        <p:txBody>
          <a:bodyPr/>
          <a:lstStyle/>
          <a:p>
            <a:pPr defTabSz="1016264" fontAlgn="base">
              <a:spcBef>
                <a:spcPct val="0"/>
              </a:spcBef>
              <a:spcAft>
                <a:spcPct val="0"/>
              </a:spcAft>
            </a:pPr>
            <a:fld id="{4898AEC0-503E-4FA4-859C-D0F72D6E3F79}" type="slidenum">
              <a:rPr lang="en-US" noProof="1">
                <a:latin typeface="Bosch Office Sans"/>
              </a:rPr>
              <a:pPr defTabSz="1016264" fontAlgn="base">
                <a:spcBef>
                  <a:spcPct val="0"/>
                </a:spcBef>
                <a:spcAft>
                  <a:spcPct val="0"/>
                </a:spcAft>
              </a:pPr>
              <a:t>15</a:t>
            </a:fld>
            <a:endParaRPr lang="en-US" noProof="1">
              <a:latin typeface="Bosch Office Sans"/>
            </a:endParaRPr>
          </a:p>
        </p:txBody>
      </p:sp>
      <p:sp>
        <p:nvSpPr>
          <p:cNvPr id="37" name="object 8">
            <a:extLst>
              <a:ext uri="{FF2B5EF4-FFF2-40B4-BE49-F238E27FC236}">
                <a16:creationId xmlns:a16="http://schemas.microsoft.com/office/drawing/2014/main" id="{4F468B10-1430-CFF0-51AF-9432BE2B5224}"/>
              </a:ext>
            </a:extLst>
          </p:cNvPr>
          <p:cNvSpPr txBox="1"/>
          <p:nvPr/>
        </p:nvSpPr>
        <p:spPr>
          <a:xfrm>
            <a:off x="6575709" y="4591786"/>
            <a:ext cx="3733721" cy="1792881"/>
          </a:xfrm>
          <a:prstGeom prst="rect">
            <a:avLst/>
          </a:prstGeom>
        </p:spPr>
        <p:txBody>
          <a:bodyPr vert="horz" wrap="square" lIns="0" tIns="14115" rIns="0" bIns="0" rtlCol="0">
            <a:spAutoFit/>
          </a:bodyPr>
          <a:lstStyle/>
          <a:p>
            <a:pPr defTabSz="1016264" fontAlgn="base">
              <a:spcAft>
                <a:spcPct val="0"/>
              </a:spcAft>
            </a:pPr>
            <a:r>
              <a:rPr sz="2223" b="1" dirty="0">
                <a:solidFill>
                  <a:srgbClr val="00884A"/>
                </a:solidFill>
                <a:latin typeface="Bosch Office Sans" pitchFamily="34" charset="0"/>
              </a:rPr>
              <a:t>2020</a:t>
            </a:r>
            <a:r>
              <a:rPr lang="en-US" sz="2223" b="1" dirty="0">
                <a:solidFill>
                  <a:srgbClr val="00884A"/>
                </a:solidFill>
                <a:latin typeface="Bosch Office Sans" pitchFamily="34" charset="0"/>
              </a:rPr>
              <a:t>-2021</a:t>
            </a:r>
            <a:endParaRPr sz="2223" b="1" dirty="0">
              <a:solidFill>
                <a:srgbClr val="00884A"/>
              </a:solidFill>
              <a:latin typeface="Bosch Office Sans" pitchFamily="34" charset="0"/>
            </a:endParaRPr>
          </a:p>
          <a:p>
            <a:pPr indent="-87512" defTabSz="1016264" fontAlgn="base">
              <a:spcAft>
                <a:spcPct val="0"/>
              </a:spcAft>
              <a:buSzPct val="109090"/>
              <a:buFont typeface="Minion Pro"/>
              <a:buChar char="•"/>
              <a:tabLst>
                <a:tab pos="101626" algn="l"/>
              </a:tabLst>
            </a:pPr>
            <a:r>
              <a:rPr sz="1556" dirty="0">
                <a:solidFill>
                  <a:prstClr val="black"/>
                </a:solidFill>
                <a:latin typeface="Bosch Office Sans" pitchFamily="34" charset="0"/>
              </a:rPr>
              <a:t>Added Equity to our D&amp;I Framework</a:t>
            </a:r>
          </a:p>
          <a:p>
            <a:pPr indent="-87512" defTabSz="1016264" fontAlgn="base">
              <a:spcAft>
                <a:spcPct val="0"/>
              </a:spcAft>
              <a:buSzPct val="109090"/>
              <a:buFont typeface="Minion Pro"/>
              <a:buChar char="•"/>
              <a:tabLst>
                <a:tab pos="101626" algn="l"/>
              </a:tabLst>
            </a:pPr>
            <a:r>
              <a:rPr sz="1556" dirty="0">
                <a:solidFill>
                  <a:prstClr val="black"/>
                </a:solidFill>
                <a:latin typeface="Bosch Office Sans" pitchFamily="34" charset="0"/>
              </a:rPr>
              <a:t>Diversity Week</a:t>
            </a:r>
            <a:r>
              <a:rPr lang="en-US" sz="1556" dirty="0">
                <a:solidFill>
                  <a:prstClr val="black"/>
                </a:solidFill>
                <a:latin typeface="Bosch Office Sans" pitchFamily="34" charset="0"/>
              </a:rPr>
              <a:t> Engagement</a:t>
            </a: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Optimized Talent-Acquisition Process</a:t>
            </a: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Launched DEI Leadership Guide</a:t>
            </a: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Launched Two New BRGs</a:t>
            </a:r>
          </a:p>
          <a:p>
            <a:pPr indent="-87512" defTabSz="1016264" fontAlgn="base">
              <a:spcAft>
                <a:spcPct val="0"/>
              </a:spcAft>
              <a:buSzPct val="109090"/>
              <a:buFont typeface="Minion Pro"/>
              <a:buChar char="•"/>
              <a:tabLst>
                <a:tab pos="101626" algn="l"/>
              </a:tabLst>
            </a:pPr>
            <a:endParaRPr sz="1556" dirty="0">
              <a:solidFill>
                <a:prstClr val="black"/>
              </a:solidFill>
              <a:latin typeface="Bosch Office Sans" pitchFamily="34" charset="0"/>
            </a:endParaRPr>
          </a:p>
        </p:txBody>
      </p:sp>
      <p:sp>
        <p:nvSpPr>
          <p:cNvPr id="38" name="object 9">
            <a:extLst>
              <a:ext uri="{FF2B5EF4-FFF2-40B4-BE49-F238E27FC236}">
                <a16:creationId xmlns:a16="http://schemas.microsoft.com/office/drawing/2014/main" id="{B4460734-9042-EB69-9FD5-E7F39C7B4542}"/>
              </a:ext>
            </a:extLst>
          </p:cNvPr>
          <p:cNvSpPr txBox="1"/>
          <p:nvPr/>
        </p:nvSpPr>
        <p:spPr>
          <a:xfrm>
            <a:off x="695181" y="1246179"/>
            <a:ext cx="4004372" cy="1553457"/>
          </a:xfrm>
          <a:prstGeom prst="rect">
            <a:avLst/>
          </a:prstGeom>
        </p:spPr>
        <p:txBody>
          <a:bodyPr vert="horz" wrap="square" lIns="0" tIns="14115" rIns="0" bIns="0" rtlCol="0">
            <a:spAutoFit/>
          </a:bodyPr>
          <a:lstStyle/>
          <a:p>
            <a:pPr defTabSz="1016264" fontAlgn="base">
              <a:spcAft>
                <a:spcPct val="0"/>
              </a:spcAft>
            </a:pPr>
            <a:r>
              <a:rPr sz="2223" b="1" dirty="0">
                <a:solidFill>
                  <a:srgbClr val="9E2896"/>
                </a:solidFill>
                <a:latin typeface="Bosch Office Sans" pitchFamily="34" charset="0"/>
              </a:rPr>
              <a:t>2013</a:t>
            </a:r>
            <a:r>
              <a:rPr lang="en-US" sz="2223" b="1" dirty="0">
                <a:solidFill>
                  <a:srgbClr val="9E2896"/>
                </a:solidFill>
                <a:latin typeface="Bosch Office Sans" pitchFamily="34" charset="0"/>
              </a:rPr>
              <a:t>-2015</a:t>
            </a:r>
            <a:endParaRPr sz="2223" b="1" dirty="0">
              <a:solidFill>
                <a:srgbClr val="9E2896"/>
              </a:solidFill>
              <a:latin typeface="Bosch Office Sans" pitchFamily="34" charset="0"/>
            </a:endParaRPr>
          </a:p>
          <a:p>
            <a:pPr indent="-87512" defTabSz="1016264" fontAlgn="base">
              <a:spcAft>
                <a:spcPct val="0"/>
              </a:spcAft>
              <a:buSzPct val="109090"/>
              <a:buFont typeface="Minion Pro"/>
              <a:buChar char="•"/>
              <a:tabLst>
                <a:tab pos="101626" algn="l"/>
              </a:tabLst>
            </a:pPr>
            <a:r>
              <a:rPr sz="1556" dirty="0">
                <a:solidFill>
                  <a:prstClr val="black"/>
                </a:solidFill>
                <a:latin typeface="Bosch Office Sans" pitchFamily="34" charset="0"/>
              </a:rPr>
              <a:t>Diversity Day</a:t>
            </a:r>
          </a:p>
          <a:p>
            <a:pPr indent="-87512" defTabSz="1016264" fontAlgn="base">
              <a:spcAft>
                <a:spcPct val="0"/>
              </a:spcAft>
              <a:buSzPct val="109090"/>
              <a:buFont typeface="Minion Pro"/>
              <a:buChar char="•"/>
              <a:tabLst>
                <a:tab pos="101626" algn="l"/>
              </a:tabLst>
            </a:pPr>
            <a:r>
              <a:rPr sz="1556" dirty="0">
                <a:solidFill>
                  <a:prstClr val="black"/>
                </a:solidFill>
                <a:latin typeface="Bosch Office Sans" pitchFamily="34" charset="0"/>
              </a:rPr>
              <a:t>Diversity Conference</a:t>
            </a:r>
            <a:endParaRPr lang="en-US" sz="1556" dirty="0">
              <a:solidFill>
                <a:prstClr val="black"/>
              </a:solidFill>
              <a:latin typeface="Bosch Office Sans" pitchFamily="34" charset="0"/>
            </a:endParaRP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D&amp;I Ambassador Program</a:t>
            </a: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Inclusive Leadership Training</a:t>
            </a:r>
          </a:p>
          <a:p>
            <a:pPr indent="-87512" defTabSz="1016264" fontAlgn="base">
              <a:spcAft>
                <a:spcPct val="0"/>
              </a:spcAft>
              <a:buSzPct val="109090"/>
              <a:buFont typeface="Minion Pro"/>
              <a:buChar char="•"/>
              <a:tabLst>
                <a:tab pos="101626" algn="l"/>
              </a:tabLst>
            </a:pPr>
            <a:endParaRPr sz="1556" dirty="0">
              <a:solidFill>
                <a:prstClr val="black"/>
              </a:solidFill>
              <a:latin typeface="Bosch Office Sans" pitchFamily="34" charset="0"/>
            </a:endParaRPr>
          </a:p>
        </p:txBody>
      </p:sp>
      <p:sp>
        <p:nvSpPr>
          <p:cNvPr id="39" name="object 10">
            <a:extLst>
              <a:ext uri="{FF2B5EF4-FFF2-40B4-BE49-F238E27FC236}">
                <a16:creationId xmlns:a16="http://schemas.microsoft.com/office/drawing/2014/main" id="{C1C44497-3F1B-7265-C497-6BDF64651126}"/>
              </a:ext>
            </a:extLst>
          </p:cNvPr>
          <p:cNvSpPr txBox="1"/>
          <p:nvPr/>
        </p:nvSpPr>
        <p:spPr>
          <a:xfrm>
            <a:off x="1778985" y="4603640"/>
            <a:ext cx="5448356" cy="1792881"/>
          </a:xfrm>
          <a:prstGeom prst="rect">
            <a:avLst/>
          </a:prstGeom>
        </p:spPr>
        <p:txBody>
          <a:bodyPr vert="horz" wrap="square" lIns="0" tIns="14115" rIns="0" bIns="0" rtlCol="0">
            <a:spAutoFit/>
          </a:bodyPr>
          <a:lstStyle/>
          <a:p>
            <a:pPr defTabSz="1016264" fontAlgn="base">
              <a:spcAft>
                <a:spcPct val="0"/>
              </a:spcAft>
            </a:pPr>
            <a:r>
              <a:rPr sz="2223" b="1" dirty="0">
                <a:solidFill>
                  <a:srgbClr val="007BC0"/>
                </a:solidFill>
                <a:latin typeface="Bosch Office Sans" pitchFamily="34" charset="0"/>
              </a:rPr>
              <a:t>2016</a:t>
            </a:r>
            <a:r>
              <a:rPr lang="en-US" sz="2223" b="1" dirty="0">
                <a:solidFill>
                  <a:srgbClr val="007BC0"/>
                </a:solidFill>
                <a:latin typeface="Bosch Office Sans" pitchFamily="34" charset="0"/>
              </a:rPr>
              <a:t>-2017</a:t>
            </a:r>
            <a:endParaRPr sz="2223" b="1" dirty="0">
              <a:solidFill>
                <a:srgbClr val="007BC0"/>
              </a:solidFill>
              <a:latin typeface="Bosch Office Sans" pitchFamily="34" charset="0"/>
            </a:endParaRPr>
          </a:p>
          <a:p>
            <a:pPr indent="-87512" defTabSz="1016264" fontAlgn="base">
              <a:spcAft>
                <a:spcPct val="0"/>
              </a:spcAft>
              <a:buSzPct val="109090"/>
              <a:buFont typeface="Minion Pro"/>
              <a:buChar char="•"/>
              <a:tabLst>
                <a:tab pos="101626" algn="l"/>
              </a:tabLst>
            </a:pPr>
            <a:r>
              <a:rPr sz="1556" dirty="0">
                <a:solidFill>
                  <a:prstClr val="black"/>
                </a:solidFill>
                <a:latin typeface="Bosch Office Sans" pitchFamily="34" charset="0"/>
              </a:rPr>
              <a:t>Hired Full-Time D&amp;I Lead</a:t>
            </a:r>
          </a:p>
          <a:p>
            <a:pPr indent="-87512" defTabSz="1016264" fontAlgn="base">
              <a:spcAft>
                <a:spcPct val="0"/>
              </a:spcAft>
              <a:buSzPct val="109090"/>
              <a:buFont typeface="Minion Pro"/>
              <a:buChar char="•"/>
              <a:tabLst>
                <a:tab pos="101626" algn="l"/>
              </a:tabLst>
            </a:pPr>
            <a:r>
              <a:rPr sz="1556" dirty="0">
                <a:solidFill>
                  <a:prstClr val="black"/>
                </a:solidFill>
                <a:latin typeface="Bosch Office Sans" pitchFamily="34" charset="0"/>
              </a:rPr>
              <a:t>D&amp;I Summit</a:t>
            </a:r>
          </a:p>
          <a:p>
            <a:pPr indent="-87512" defTabSz="1016264" fontAlgn="base">
              <a:spcAft>
                <a:spcPct val="0"/>
              </a:spcAft>
              <a:buSzPct val="109090"/>
              <a:buFont typeface="Minion Pro"/>
              <a:buChar char="•"/>
              <a:tabLst>
                <a:tab pos="101626" algn="l"/>
              </a:tabLst>
            </a:pPr>
            <a:r>
              <a:rPr sz="1556" dirty="0">
                <a:solidFill>
                  <a:prstClr val="black"/>
                </a:solidFill>
                <a:latin typeface="Bosch Office Sans" pitchFamily="34" charset="0"/>
              </a:rPr>
              <a:t>Added D&amp;I to NASF Framework</a:t>
            </a:r>
            <a:endParaRPr lang="en-US" sz="1556" dirty="0">
              <a:solidFill>
                <a:prstClr val="black"/>
              </a:solidFill>
              <a:latin typeface="Bosch Office Sans" pitchFamily="34" charset="0"/>
            </a:endParaRP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Growth of Multiple Business</a:t>
            </a:r>
          </a:p>
          <a:p>
            <a:pPr marR="259006" defTabSz="1016264" fontAlgn="base">
              <a:spcAft>
                <a:spcPct val="0"/>
              </a:spcAft>
            </a:pPr>
            <a:r>
              <a:rPr lang="en-US" sz="1556" dirty="0">
                <a:solidFill>
                  <a:prstClr val="black"/>
                </a:solidFill>
                <a:latin typeface="Bosch Office Sans" pitchFamily="34" charset="0"/>
              </a:rPr>
              <a:t>Resource Groups (BRGs) and Leadership Programs</a:t>
            </a:r>
          </a:p>
          <a:p>
            <a:pPr indent="-87512" defTabSz="1016264" fontAlgn="base">
              <a:spcAft>
                <a:spcPct val="0"/>
              </a:spcAft>
              <a:buSzPct val="109090"/>
              <a:buFont typeface="Minion Pro"/>
              <a:buChar char="•"/>
              <a:tabLst>
                <a:tab pos="101626" algn="l"/>
              </a:tabLst>
            </a:pPr>
            <a:endParaRPr sz="1556" dirty="0">
              <a:solidFill>
                <a:prstClr val="black"/>
              </a:solidFill>
              <a:latin typeface="Bosch Office Sans" pitchFamily="34" charset="0"/>
            </a:endParaRPr>
          </a:p>
        </p:txBody>
      </p:sp>
      <p:sp>
        <p:nvSpPr>
          <p:cNvPr id="40" name="object 11">
            <a:extLst>
              <a:ext uri="{FF2B5EF4-FFF2-40B4-BE49-F238E27FC236}">
                <a16:creationId xmlns:a16="http://schemas.microsoft.com/office/drawing/2014/main" id="{E71956EC-6C56-9CEF-AD1D-A856E4C02A3B}"/>
              </a:ext>
            </a:extLst>
          </p:cNvPr>
          <p:cNvSpPr txBox="1"/>
          <p:nvPr/>
        </p:nvSpPr>
        <p:spPr>
          <a:xfrm>
            <a:off x="3881342" y="1246179"/>
            <a:ext cx="4779168" cy="1553457"/>
          </a:xfrm>
          <a:prstGeom prst="rect">
            <a:avLst/>
          </a:prstGeom>
        </p:spPr>
        <p:txBody>
          <a:bodyPr vert="horz" wrap="square" lIns="0" tIns="14115" rIns="0" bIns="0" rtlCol="0">
            <a:spAutoFit/>
          </a:bodyPr>
          <a:lstStyle/>
          <a:p>
            <a:pPr defTabSz="1016264" fontAlgn="base">
              <a:spcAft>
                <a:spcPct val="0"/>
              </a:spcAft>
            </a:pPr>
            <a:r>
              <a:rPr sz="2223" b="1" dirty="0">
                <a:solidFill>
                  <a:srgbClr val="18837E"/>
                </a:solidFill>
                <a:latin typeface="Bosch Office Sans" pitchFamily="34" charset="0"/>
              </a:rPr>
              <a:t>2018</a:t>
            </a:r>
            <a:r>
              <a:rPr lang="en-US" sz="2223" b="1" dirty="0">
                <a:solidFill>
                  <a:srgbClr val="18837E"/>
                </a:solidFill>
                <a:latin typeface="Bosch Office Sans" pitchFamily="34" charset="0"/>
              </a:rPr>
              <a:t>-2019</a:t>
            </a:r>
            <a:endParaRPr sz="2223" b="1" dirty="0">
              <a:solidFill>
                <a:srgbClr val="18837E"/>
              </a:solidFill>
              <a:latin typeface="Bosch Office Sans" pitchFamily="34" charset="0"/>
            </a:endParaRPr>
          </a:p>
          <a:p>
            <a:pPr indent="-87512" defTabSz="1016264" fontAlgn="base">
              <a:spcAft>
                <a:spcPct val="0"/>
              </a:spcAft>
              <a:buSzPct val="109090"/>
              <a:buFont typeface="Minion Pro"/>
              <a:buChar char="•"/>
              <a:tabLst>
                <a:tab pos="101626" algn="l"/>
              </a:tabLst>
            </a:pPr>
            <a:r>
              <a:rPr sz="1556" dirty="0">
                <a:solidFill>
                  <a:prstClr val="black"/>
                </a:solidFill>
                <a:latin typeface="Bosch Office Sans" pitchFamily="34" charset="0"/>
              </a:rPr>
              <a:t>Cross-Collaboration and University Relations</a:t>
            </a:r>
          </a:p>
          <a:p>
            <a:pPr marR="385333" indent="-85394" defTabSz="1016264" fontAlgn="base">
              <a:spcAft>
                <a:spcPct val="0"/>
              </a:spcAft>
              <a:buSzPct val="109090"/>
              <a:buFont typeface="Minion Pro"/>
              <a:buChar char="•"/>
              <a:tabLst>
                <a:tab pos="101626" algn="l"/>
              </a:tabLst>
            </a:pPr>
            <a:r>
              <a:rPr sz="1556" dirty="0">
                <a:solidFill>
                  <a:prstClr val="black"/>
                </a:solidFill>
                <a:latin typeface="Bosch Office Sans" pitchFamily="34" charset="0"/>
              </a:rPr>
              <a:t>Advancing Diversity in Leadership (ADL) Sponsorship Program</a:t>
            </a:r>
            <a:endParaRPr lang="en-US" sz="1556" dirty="0">
              <a:solidFill>
                <a:prstClr val="black"/>
              </a:solidFill>
              <a:latin typeface="Bosch Office Sans" pitchFamily="34" charset="0"/>
            </a:endParaRP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Global Launch Diversity Model</a:t>
            </a: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Supported CSR Initiatives</a:t>
            </a:r>
          </a:p>
        </p:txBody>
      </p:sp>
      <p:pic>
        <p:nvPicPr>
          <p:cNvPr id="47" name="object 14">
            <a:extLst>
              <a:ext uri="{FF2B5EF4-FFF2-40B4-BE49-F238E27FC236}">
                <a16:creationId xmlns:a16="http://schemas.microsoft.com/office/drawing/2014/main" id="{DC506AE1-F070-23B8-3D9F-B26C30322B24}"/>
              </a:ext>
            </a:extLst>
          </p:cNvPr>
          <p:cNvPicPr/>
          <p:nvPr/>
        </p:nvPicPr>
        <p:blipFill>
          <a:blip r:embed="rId3" cstate="print"/>
          <a:stretch>
            <a:fillRect/>
          </a:stretch>
        </p:blipFill>
        <p:spPr>
          <a:xfrm>
            <a:off x="5201111" y="2871430"/>
            <a:ext cx="1767676" cy="1712336"/>
          </a:xfrm>
          <a:prstGeom prst="rect">
            <a:avLst/>
          </a:prstGeom>
        </p:spPr>
      </p:pic>
      <p:pic>
        <p:nvPicPr>
          <p:cNvPr id="48" name="object 15">
            <a:extLst>
              <a:ext uri="{FF2B5EF4-FFF2-40B4-BE49-F238E27FC236}">
                <a16:creationId xmlns:a16="http://schemas.microsoft.com/office/drawing/2014/main" id="{744AFCDE-9CF6-F5B8-1494-457E38F8D727}"/>
              </a:ext>
            </a:extLst>
          </p:cNvPr>
          <p:cNvPicPr/>
          <p:nvPr/>
        </p:nvPicPr>
        <p:blipFill>
          <a:blip r:embed="rId4" cstate="print"/>
          <a:stretch>
            <a:fillRect/>
          </a:stretch>
        </p:blipFill>
        <p:spPr>
          <a:xfrm>
            <a:off x="4085525" y="3248818"/>
            <a:ext cx="883551" cy="1354822"/>
          </a:xfrm>
          <a:prstGeom prst="rect">
            <a:avLst/>
          </a:prstGeom>
        </p:spPr>
      </p:pic>
      <p:sp>
        <p:nvSpPr>
          <p:cNvPr id="49" name="object 16">
            <a:extLst>
              <a:ext uri="{FF2B5EF4-FFF2-40B4-BE49-F238E27FC236}">
                <a16:creationId xmlns:a16="http://schemas.microsoft.com/office/drawing/2014/main" id="{3F72B321-D305-33BF-13A2-B8587953286D}"/>
              </a:ext>
            </a:extLst>
          </p:cNvPr>
          <p:cNvSpPr/>
          <p:nvPr/>
        </p:nvSpPr>
        <p:spPr>
          <a:xfrm>
            <a:off x="2200302" y="3408431"/>
            <a:ext cx="1257623" cy="1211751"/>
          </a:xfrm>
          <a:custGeom>
            <a:avLst/>
            <a:gdLst/>
            <a:ahLst/>
            <a:cxnLst/>
            <a:rect l="l" t="t" r="r" b="b"/>
            <a:pathLst>
              <a:path w="1131570" h="1090295">
                <a:moveTo>
                  <a:pt x="565467" y="0"/>
                </a:moveTo>
                <a:lnTo>
                  <a:pt x="516675" y="1999"/>
                </a:lnTo>
                <a:lnTo>
                  <a:pt x="469036" y="7890"/>
                </a:lnTo>
                <a:lnTo>
                  <a:pt x="422720" y="17508"/>
                </a:lnTo>
                <a:lnTo>
                  <a:pt x="377896" y="30690"/>
                </a:lnTo>
                <a:lnTo>
                  <a:pt x="334733" y="47272"/>
                </a:lnTo>
                <a:lnTo>
                  <a:pt x="293402" y="67091"/>
                </a:lnTo>
                <a:lnTo>
                  <a:pt x="254073" y="89983"/>
                </a:lnTo>
                <a:lnTo>
                  <a:pt x="216914" y="115784"/>
                </a:lnTo>
                <a:lnTo>
                  <a:pt x="182097" y="144331"/>
                </a:lnTo>
                <a:lnTo>
                  <a:pt x="149789" y="175460"/>
                </a:lnTo>
                <a:lnTo>
                  <a:pt x="120162" y="209008"/>
                </a:lnTo>
                <a:lnTo>
                  <a:pt x="93385" y="244812"/>
                </a:lnTo>
                <a:lnTo>
                  <a:pt x="69628" y="282707"/>
                </a:lnTo>
                <a:lnTo>
                  <a:pt x="49060" y="322530"/>
                </a:lnTo>
                <a:lnTo>
                  <a:pt x="31851" y="364118"/>
                </a:lnTo>
                <a:lnTo>
                  <a:pt x="18170" y="407306"/>
                </a:lnTo>
                <a:lnTo>
                  <a:pt x="8189" y="451932"/>
                </a:lnTo>
                <a:lnTo>
                  <a:pt x="2075" y="497832"/>
                </a:lnTo>
                <a:lnTo>
                  <a:pt x="0" y="544842"/>
                </a:lnTo>
                <a:lnTo>
                  <a:pt x="2075" y="591854"/>
                </a:lnTo>
                <a:lnTo>
                  <a:pt x="8189" y="637756"/>
                </a:lnTo>
                <a:lnTo>
                  <a:pt x="18170" y="682383"/>
                </a:lnTo>
                <a:lnTo>
                  <a:pt x="31851" y="725573"/>
                </a:lnTo>
                <a:lnTo>
                  <a:pt x="49060" y="767162"/>
                </a:lnTo>
                <a:lnTo>
                  <a:pt x="69628" y="806986"/>
                </a:lnTo>
                <a:lnTo>
                  <a:pt x="93385" y="844882"/>
                </a:lnTo>
                <a:lnTo>
                  <a:pt x="120162" y="880686"/>
                </a:lnTo>
                <a:lnTo>
                  <a:pt x="149789" y="914235"/>
                </a:lnTo>
                <a:lnTo>
                  <a:pt x="182097" y="945365"/>
                </a:lnTo>
                <a:lnTo>
                  <a:pt x="216914" y="973912"/>
                </a:lnTo>
                <a:lnTo>
                  <a:pt x="254073" y="999714"/>
                </a:lnTo>
                <a:lnTo>
                  <a:pt x="293402" y="1022606"/>
                </a:lnTo>
                <a:lnTo>
                  <a:pt x="334733" y="1042425"/>
                </a:lnTo>
                <a:lnTo>
                  <a:pt x="377896" y="1059007"/>
                </a:lnTo>
                <a:lnTo>
                  <a:pt x="422720" y="1072189"/>
                </a:lnTo>
                <a:lnTo>
                  <a:pt x="469036" y="1081807"/>
                </a:lnTo>
                <a:lnTo>
                  <a:pt x="516675" y="1087698"/>
                </a:lnTo>
                <a:lnTo>
                  <a:pt x="565467" y="1089698"/>
                </a:lnTo>
                <a:lnTo>
                  <a:pt x="614259" y="1087698"/>
                </a:lnTo>
                <a:lnTo>
                  <a:pt x="661898" y="1081807"/>
                </a:lnTo>
                <a:lnTo>
                  <a:pt x="708215" y="1072189"/>
                </a:lnTo>
                <a:lnTo>
                  <a:pt x="753040" y="1059007"/>
                </a:lnTo>
                <a:lnTo>
                  <a:pt x="796203" y="1042425"/>
                </a:lnTo>
                <a:lnTo>
                  <a:pt x="837535" y="1022606"/>
                </a:lnTo>
                <a:lnTo>
                  <a:pt x="876865" y="999714"/>
                </a:lnTo>
                <a:lnTo>
                  <a:pt x="914024" y="973912"/>
                </a:lnTo>
                <a:lnTo>
                  <a:pt x="948843" y="945365"/>
                </a:lnTo>
                <a:lnTo>
                  <a:pt x="981151" y="914235"/>
                </a:lnTo>
                <a:lnTo>
                  <a:pt x="1010779" y="880686"/>
                </a:lnTo>
                <a:lnTo>
                  <a:pt x="1037558" y="844882"/>
                </a:lnTo>
                <a:lnTo>
                  <a:pt x="1061316" y="806986"/>
                </a:lnTo>
                <a:lnTo>
                  <a:pt x="1081885" y="767162"/>
                </a:lnTo>
                <a:lnTo>
                  <a:pt x="1099095" y="725573"/>
                </a:lnTo>
                <a:lnTo>
                  <a:pt x="1112776" y="682383"/>
                </a:lnTo>
                <a:lnTo>
                  <a:pt x="1122758" y="637756"/>
                </a:lnTo>
                <a:lnTo>
                  <a:pt x="1128872" y="591854"/>
                </a:lnTo>
                <a:lnTo>
                  <a:pt x="1130947" y="544842"/>
                </a:lnTo>
                <a:lnTo>
                  <a:pt x="1128872" y="497832"/>
                </a:lnTo>
                <a:lnTo>
                  <a:pt x="1122758" y="451932"/>
                </a:lnTo>
                <a:lnTo>
                  <a:pt x="1112776" y="407306"/>
                </a:lnTo>
                <a:lnTo>
                  <a:pt x="1099095" y="364118"/>
                </a:lnTo>
                <a:lnTo>
                  <a:pt x="1081885" y="322530"/>
                </a:lnTo>
                <a:lnTo>
                  <a:pt x="1061316" y="282707"/>
                </a:lnTo>
                <a:lnTo>
                  <a:pt x="1037558" y="244812"/>
                </a:lnTo>
                <a:lnTo>
                  <a:pt x="1010779" y="209008"/>
                </a:lnTo>
                <a:lnTo>
                  <a:pt x="981151" y="175460"/>
                </a:lnTo>
                <a:lnTo>
                  <a:pt x="948843" y="144331"/>
                </a:lnTo>
                <a:lnTo>
                  <a:pt x="914024" y="115784"/>
                </a:lnTo>
                <a:lnTo>
                  <a:pt x="876865" y="89983"/>
                </a:lnTo>
                <a:lnTo>
                  <a:pt x="837535" y="67091"/>
                </a:lnTo>
                <a:lnTo>
                  <a:pt x="796203" y="47272"/>
                </a:lnTo>
                <a:lnTo>
                  <a:pt x="753040" y="30690"/>
                </a:lnTo>
                <a:lnTo>
                  <a:pt x="708215" y="17508"/>
                </a:lnTo>
                <a:lnTo>
                  <a:pt x="661898" y="7890"/>
                </a:lnTo>
                <a:lnTo>
                  <a:pt x="614259" y="1999"/>
                </a:lnTo>
                <a:lnTo>
                  <a:pt x="565467" y="0"/>
                </a:lnTo>
                <a:close/>
              </a:path>
            </a:pathLst>
          </a:custGeom>
          <a:solidFill>
            <a:srgbClr val="FFFFFF"/>
          </a:solidFill>
        </p:spPr>
        <p:txBody>
          <a:bodyPr wrap="square" lIns="0" tIns="0" rIns="0" bIns="0" rtlCol="0"/>
          <a:lstStyle/>
          <a:p>
            <a:pPr defTabSz="1016264" fontAlgn="base">
              <a:spcBef>
                <a:spcPct val="0"/>
              </a:spcBef>
              <a:spcAft>
                <a:spcPct val="0"/>
              </a:spcAft>
            </a:pPr>
            <a:endParaRPr sz="2001">
              <a:solidFill>
                <a:prstClr val="black"/>
              </a:solidFill>
              <a:latin typeface="Bosch Office Sans" pitchFamily="34" charset="0"/>
            </a:endParaRPr>
          </a:p>
        </p:txBody>
      </p:sp>
      <p:pic>
        <p:nvPicPr>
          <p:cNvPr id="51" name="object 18">
            <a:extLst>
              <a:ext uri="{FF2B5EF4-FFF2-40B4-BE49-F238E27FC236}">
                <a16:creationId xmlns:a16="http://schemas.microsoft.com/office/drawing/2014/main" id="{87ED8650-4F2B-B5CA-B9BF-DE0C24EF6953}"/>
              </a:ext>
            </a:extLst>
          </p:cNvPr>
          <p:cNvPicPr/>
          <p:nvPr/>
        </p:nvPicPr>
        <p:blipFill>
          <a:blip r:embed="rId5" cstate="print"/>
          <a:stretch>
            <a:fillRect/>
          </a:stretch>
        </p:blipFill>
        <p:spPr>
          <a:xfrm>
            <a:off x="2474415" y="3618435"/>
            <a:ext cx="789846" cy="717579"/>
          </a:xfrm>
          <a:prstGeom prst="rect">
            <a:avLst/>
          </a:prstGeom>
        </p:spPr>
      </p:pic>
      <p:sp>
        <p:nvSpPr>
          <p:cNvPr id="52" name="object 19">
            <a:extLst>
              <a:ext uri="{FF2B5EF4-FFF2-40B4-BE49-F238E27FC236}">
                <a16:creationId xmlns:a16="http://schemas.microsoft.com/office/drawing/2014/main" id="{081A3D8D-82C7-BB96-18A2-E407FEC5E863}"/>
              </a:ext>
            </a:extLst>
          </p:cNvPr>
          <p:cNvSpPr/>
          <p:nvPr/>
        </p:nvSpPr>
        <p:spPr>
          <a:xfrm>
            <a:off x="9509123" y="3173291"/>
            <a:ext cx="1383245" cy="1332432"/>
          </a:xfrm>
          <a:custGeom>
            <a:avLst/>
            <a:gdLst/>
            <a:ahLst/>
            <a:cxnLst/>
            <a:rect l="l" t="t" r="r" b="b"/>
            <a:pathLst>
              <a:path w="1244600" h="1198879">
                <a:moveTo>
                  <a:pt x="622020" y="0"/>
                </a:moveTo>
                <a:lnTo>
                  <a:pt x="573409" y="1803"/>
                </a:lnTo>
                <a:lnTo>
                  <a:pt x="525822" y="7124"/>
                </a:lnTo>
                <a:lnTo>
                  <a:pt x="479396" y="15829"/>
                </a:lnTo>
                <a:lnTo>
                  <a:pt x="434270" y="27785"/>
                </a:lnTo>
                <a:lnTo>
                  <a:pt x="390582" y="42859"/>
                </a:lnTo>
                <a:lnTo>
                  <a:pt x="348470" y="60918"/>
                </a:lnTo>
                <a:lnTo>
                  <a:pt x="308073" y="81828"/>
                </a:lnTo>
                <a:lnTo>
                  <a:pt x="269529" y="105456"/>
                </a:lnTo>
                <a:lnTo>
                  <a:pt x="232977" y="131669"/>
                </a:lnTo>
                <a:lnTo>
                  <a:pt x="198554" y="160334"/>
                </a:lnTo>
                <a:lnTo>
                  <a:pt x="166399" y="191317"/>
                </a:lnTo>
                <a:lnTo>
                  <a:pt x="136650" y="224485"/>
                </a:lnTo>
                <a:lnTo>
                  <a:pt x="109445" y="259704"/>
                </a:lnTo>
                <a:lnTo>
                  <a:pt x="84923" y="296843"/>
                </a:lnTo>
                <a:lnTo>
                  <a:pt x="63222" y="335766"/>
                </a:lnTo>
                <a:lnTo>
                  <a:pt x="44480" y="376342"/>
                </a:lnTo>
                <a:lnTo>
                  <a:pt x="28836" y="418437"/>
                </a:lnTo>
                <a:lnTo>
                  <a:pt x="16427" y="461917"/>
                </a:lnTo>
                <a:lnTo>
                  <a:pt x="7393" y="506649"/>
                </a:lnTo>
                <a:lnTo>
                  <a:pt x="1871" y="552501"/>
                </a:lnTo>
                <a:lnTo>
                  <a:pt x="0" y="599338"/>
                </a:lnTo>
                <a:lnTo>
                  <a:pt x="1871" y="646177"/>
                </a:lnTo>
                <a:lnTo>
                  <a:pt x="7393" y="692030"/>
                </a:lnTo>
                <a:lnTo>
                  <a:pt x="16427" y="736763"/>
                </a:lnTo>
                <a:lnTo>
                  <a:pt x="28836" y="780244"/>
                </a:lnTo>
                <a:lnTo>
                  <a:pt x="44480" y="822339"/>
                </a:lnTo>
                <a:lnTo>
                  <a:pt x="63222" y="862915"/>
                </a:lnTo>
                <a:lnTo>
                  <a:pt x="84923" y="901839"/>
                </a:lnTo>
                <a:lnTo>
                  <a:pt x="109445" y="938977"/>
                </a:lnTo>
                <a:lnTo>
                  <a:pt x="136650" y="974197"/>
                </a:lnTo>
                <a:lnTo>
                  <a:pt x="166399" y="1007364"/>
                </a:lnTo>
                <a:lnTo>
                  <a:pt x="198554" y="1038347"/>
                </a:lnTo>
                <a:lnTo>
                  <a:pt x="232977" y="1067011"/>
                </a:lnTo>
                <a:lnTo>
                  <a:pt x="269529" y="1093223"/>
                </a:lnTo>
                <a:lnTo>
                  <a:pt x="308073" y="1116851"/>
                </a:lnTo>
                <a:lnTo>
                  <a:pt x="348470" y="1137760"/>
                </a:lnTo>
                <a:lnTo>
                  <a:pt x="390582" y="1155818"/>
                </a:lnTo>
                <a:lnTo>
                  <a:pt x="434270" y="1170892"/>
                </a:lnTo>
                <a:lnTo>
                  <a:pt x="479396" y="1182848"/>
                </a:lnTo>
                <a:lnTo>
                  <a:pt x="525822" y="1191553"/>
                </a:lnTo>
                <a:lnTo>
                  <a:pt x="573409" y="1196873"/>
                </a:lnTo>
                <a:lnTo>
                  <a:pt x="622020" y="1198676"/>
                </a:lnTo>
                <a:lnTo>
                  <a:pt x="670631" y="1196873"/>
                </a:lnTo>
                <a:lnTo>
                  <a:pt x="718219" y="1191553"/>
                </a:lnTo>
                <a:lnTo>
                  <a:pt x="764645" y="1182848"/>
                </a:lnTo>
                <a:lnTo>
                  <a:pt x="809771" y="1170892"/>
                </a:lnTo>
                <a:lnTo>
                  <a:pt x="853459" y="1155818"/>
                </a:lnTo>
                <a:lnTo>
                  <a:pt x="895570" y="1137760"/>
                </a:lnTo>
                <a:lnTo>
                  <a:pt x="935967" y="1116851"/>
                </a:lnTo>
                <a:lnTo>
                  <a:pt x="974511" y="1093223"/>
                </a:lnTo>
                <a:lnTo>
                  <a:pt x="1011063" y="1067011"/>
                </a:lnTo>
                <a:lnTo>
                  <a:pt x="1045486" y="1038347"/>
                </a:lnTo>
                <a:lnTo>
                  <a:pt x="1077641" y="1007364"/>
                </a:lnTo>
                <a:lnTo>
                  <a:pt x="1107391" y="974197"/>
                </a:lnTo>
                <a:lnTo>
                  <a:pt x="1134595" y="938977"/>
                </a:lnTo>
                <a:lnTo>
                  <a:pt x="1159117" y="901839"/>
                </a:lnTo>
                <a:lnTo>
                  <a:pt x="1180818" y="862915"/>
                </a:lnTo>
                <a:lnTo>
                  <a:pt x="1199560" y="822339"/>
                </a:lnTo>
                <a:lnTo>
                  <a:pt x="1215204" y="780244"/>
                </a:lnTo>
                <a:lnTo>
                  <a:pt x="1227613" y="736763"/>
                </a:lnTo>
                <a:lnTo>
                  <a:pt x="1236647" y="692030"/>
                </a:lnTo>
                <a:lnTo>
                  <a:pt x="1242169" y="646177"/>
                </a:lnTo>
                <a:lnTo>
                  <a:pt x="1244041" y="599338"/>
                </a:lnTo>
                <a:lnTo>
                  <a:pt x="1242169" y="552501"/>
                </a:lnTo>
                <a:lnTo>
                  <a:pt x="1236647" y="506649"/>
                </a:lnTo>
                <a:lnTo>
                  <a:pt x="1227613" y="461917"/>
                </a:lnTo>
                <a:lnTo>
                  <a:pt x="1215204" y="418437"/>
                </a:lnTo>
                <a:lnTo>
                  <a:pt x="1199560" y="376342"/>
                </a:lnTo>
                <a:lnTo>
                  <a:pt x="1180818" y="335766"/>
                </a:lnTo>
                <a:lnTo>
                  <a:pt x="1159117" y="296843"/>
                </a:lnTo>
                <a:lnTo>
                  <a:pt x="1134595" y="259704"/>
                </a:lnTo>
                <a:lnTo>
                  <a:pt x="1107391" y="224485"/>
                </a:lnTo>
                <a:lnTo>
                  <a:pt x="1077641" y="191317"/>
                </a:lnTo>
                <a:lnTo>
                  <a:pt x="1045486" y="160334"/>
                </a:lnTo>
                <a:lnTo>
                  <a:pt x="1011063" y="131669"/>
                </a:lnTo>
                <a:lnTo>
                  <a:pt x="974511" y="105456"/>
                </a:lnTo>
                <a:lnTo>
                  <a:pt x="935967" y="81828"/>
                </a:lnTo>
                <a:lnTo>
                  <a:pt x="895570" y="60918"/>
                </a:lnTo>
                <a:lnTo>
                  <a:pt x="853459" y="42859"/>
                </a:lnTo>
                <a:lnTo>
                  <a:pt x="809771" y="27785"/>
                </a:lnTo>
                <a:lnTo>
                  <a:pt x="764645" y="15829"/>
                </a:lnTo>
                <a:lnTo>
                  <a:pt x="718219" y="7124"/>
                </a:lnTo>
                <a:lnTo>
                  <a:pt x="670631" y="1803"/>
                </a:lnTo>
                <a:lnTo>
                  <a:pt x="622020" y="0"/>
                </a:lnTo>
                <a:close/>
              </a:path>
            </a:pathLst>
          </a:custGeom>
          <a:solidFill>
            <a:srgbClr val="FFFFFF"/>
          </a:solidFill>
        </p:spPr>
        <p:txBody>
          <a:bodyPr wrap="square" lIns="0" tIns="0" rIns="0" bIns="0" rtlCol="0"/>
          <a:lstStyle/>
          <a:p>
            <a:pPr defTabSz="1016264" fontAlgn="base">
              <a:spcBef>
                <a:spcPct val="0"/>
              </a:spcBef>
              <a:spcAft>
                <a:spcPct val="0"/>
              </a:spcAft>
            </a:pPr>
            <a:endParaRPr sz="2001">
              <a:solidFill>
                <a:prstClr val="black"/>
              </a:solidFill>
              <a:latin typeface="Bosch Office Sans" pitchFamily="34" charset="0"/>
            </a:endParaRPr>
          </a:p>
        </p:txBody>
      </p:sp>
      <p:sp>
        <p:nvSpPr>
          <p:cNvPr id="53" name="object 20">
            <a:extLst>
              <a:ext uri="{FF2B5EF4-FFF2-40B4-BE49-F238E27FC236}">
                <a16:creationId xmlns:a16="http://schemas.microsoft.com/office/drawing/2014/main" id="{4C7B46EA-8FF0-A9AA-6FE6-CF64DA3E313A}"/>
              </a:ext>
            </a:extLst>
          </p:cNvPr>
          <p:cNvSpPr/>
          <p:nvPr/>
        </p:nvSpPr>
        <p:spPr>
          <a:xfrm>
            <a:off x="10541464" y="4878328"/>
            <a:ext cx="1383245" cy="1332432"/>
          </a:xfrm>
          <a:custGeom>
            <a:avLst/>
            <a:gdLst/>
            <a:ahLst/>
            <a:cxnLst/>
            <a:rect l="l" t="t" r="r" b="b"/>
            <a:pathLst>
              <a:path w="1244600" h="1198879">
                <a:moveTo>
                  <a:pt x="622020" y="1198676"/>
                </a:moveTo>
                <a:lnTo>
                  <a:pt x="670631" y="1196873"/>
                </a:lnTo>
                <a:lnTo>
                  <a:pt x="718219" y="1191553"/>
                </a:lnTo>
                <a:lnTo>
                  <a:pt x="764645" y="1182848"/>
                </a:lnTo>
                <a:lnTo>
                  <a:pt x="809771" y="1170892"/>
                </a:lnTo>
                <a:lnTo>
                  <a:pt x="853459" y="1155818"/>
                </a:lnTo>
                <a:lnTo>
                  <a:pt x="895570" y="1137760"/>
                </a:lnTo>
                <a:lnTo>
                  <a:pt x="935967" y="1116851"/>
                </a:lnTo>
                <a:lnTo>
                  <a:pt x="974511" y="1093223"/>
                </a:lnTo>
                <a:lnTo>
                  <a:pt x="1011063" y="1067011"/>
                </a:lnTo>
                <a:lnTo>
                  <a:pt x="1045486" y="1038347"/>
                </a:lnTo>
                <a:lnTo>
                  <a:pt x="1077641" y="1007364"/>
                </a:lnTo>
                <a:lnTo>
                  <a:pt x="1107391" y="974197"/>
                </a:lnTo>
                <a:lnTo>
                  <a:pt x="1134595" y="938977"/>
                </a:lnTo>
                <a:lnTo>
                  <a:pt x="1159117" y="901839"/>
                </a:lnTo>
                <a:lnTo>
                  <a:pt x="1180818" y="862915"/>
                </a:lnTo>
                <a:lnTo>
                  <a:pt x="1199560" y="822339"/>
                </a:lnTo>
                <a:lnTo>
                  <a:pt x="1215204" y="780244"/>
                </a:lnTo>
                <a:lnTo>
                  <a:pt x="1227613" y="736763"/>
                </a:lnTo>
                <a:lnTo>
                  <a:pt x="1236647" y="692030"/>
                </a:lnTo>
                <a:lnTo>
                  <a:pt x="1242169" y="646177"/>
                </a:lnTo>
                <a:lnTo>
                  <a:pt x="1244041" y="599338"/>
                </a:lnTo>
                <a:lnTo>
                  <a:pt x="1242169" y="552501"/>
                </a:lnTo>
                <a:lnTo>
                  <a:pt x="1236647" y="506649"/>
                </a:lnTo>
                <a:lnTo>
                  <a:pt x="1227613" y="461917"/>
                </a:lnTo>
                <a:lnTo>
                  <a:pt x="1215204" y="418437"/>
                </a:lnTo>
                <a:lnTo>
                  <a:pt x="1199560" y="376342"/>
                </a:lnTo>
                <a:lnTo>
                  <a:pt x="1180818" y="335766"/>
                </a:lnTo>
                <a:lnTo>
                  <a:pt x="1159117" y="296843"/>
                </a:lnTo>
                <a:lnTo>
                  <a:pt x="1134595" y="259704"/>
                </a:lnTo>
                <a:lnTo>
                  <a:pt x="1107391" y="224485"/>
                </a:lnTo>
                <a:lnTo>
                  <a:pt x="1077641" y="191317"/>
                </a:lnTo>
                <a:lnTo>
                  <a:pt x="1045486" y="160334"/>
                </a:lnTo>
                <a:lnTo>
                  <a:pt x="1011063" y="131669"/>
                </a:lnTo>
                <a:lnTo>
                  <a:pt x="974511" y="105456"/>
                </a:lnTo>
                <a:lnTo>
                  <a:pt x="935967" y="81828"/>
                </a:lnTo>
                <a:lnTo>
                  <a:pt x="895570" y="60918"/>
                </a:lnTo>
                <a:lnTo>
                  <a:pt x="853459" y="42859"/>
                </a:lnTo>
                <a:lnTo>
                  <a:pt x="809771" y="27785"/>
                </a:lnTo>
                <a:lnTo>
                  <a:pt x="764645" y="15829"/>
                </a:lnTo>
                <a:lnTo>
                  <a:pt x="718219" y="7124"/>
                </a:lnTo>
                <a:lnTo>
                  <a:pt x="670631" y="1803"/>
                </a:lnTo>
                <a:lnTo>
                  <a:pt x="622020" y="0"/>
                </a:lnTo>
                <a:lnTo>
                  <a:pt x="573409" y="1803"/>
                </a:lnTo>
                <a:lnTo>
                  <a:pt x="525822" y="7124"/>
                </a:lnTo>
                <a:lnTo>
                  <a:pt x="479396" y="15829"/>
                </a:lnTo>
                <a:lnTo>
                  <a:pt x="434270" y="27785"/>
                </a:lnTo>
                <a:lnTo>
                  <a:pt x="390582" y="42859"/>
                </a:lnTo>
                <a:lnTo>
                  <a:pt x="348470" y="60918"/>
                </a:lnTo>
                <a:lnTo>
                  <a:pt x="308073" y="81828"/>
                </a:lnTo>
                <a:lnTo>
                  <a:pt x="269529" y="105456"/>
                </a:lnTo>
                <a:lnTo>
                  <a:pt x="232977" y="131669"/>
                </a:lnTo>
                <a:lnTo>
                  <a:pt x="198554" y="160334"/>
                </a:lnTo>
                <a:lnTo>
                  <a:pt x="166399" y="191317"/>
                </a:lnTo>
                <a:lnTo>
                  <a:pt x="136650" y="224485"/>
                </a:lnTo>
                <a:lnTo>
                  <a:pt x="109445" y="259704"/>
                </a:lnTo>
                <a:lnTo>
                  <a:pt x="84923" y="296843"/>
                </a:lnTo>
                <a:lnTo>
                  <a:pt x="63222" y="335766"/>
                </a:lnTo>
                <a:lnTo>
                  <a:pt x="44480" y="376342"/>
                </a:lnTo>
                <a:lnTo>
                  <a:pt x="28836" y="418437"/>
                </a:lnTo>
                <a:lnTo>
                  <a:pt x="16427" y="461917"/>
                </a:lnTo>
                <a:lnTo>
                  <a:pt x="7393" y="506649"/>
                </a:lnTo>
                <a:lnTo>
                  <a:pt x="1871" y="552501"/>
                </a:lnTo>
                <a:lnTo>
                  <a:pt x="0" y="599338"/>
                </a:lnTo>
                <a:lnTo>
                  <a:pt x="1871" y="646177"/>
                </a:lnTo>
                <a:lnTo>
                  <a:pt x="7393" y="692030"/>
                </a:lnTo>
                <a:lnTo>
                  <a:pt x="16427" y="736763"/>
                </a:lnTo>
                <a:lnTo>
                  <a:pt x="28836" y="780244"/>
                </a:lnTo>
                <a:lnTo>
                  <a:pt x="44480" y="822339"/>
                </a:lnTo>
                <a:lnTo>
                  <a:pt x="63222" y="862915"/>
                </a:lnTo>
                <a:lnTo>
                  <a:pt x="84923" y="901839"/>
                </a:lnTo>
                <a:lnTo>
                  <a:pt x="109445" y="938977"/>
                </a:lnTo>
                <a:lnTo>
                  <a:pt x="136650" y="974197"/>
                </a:lnTo>
                <a:lnTo>
                  <a:pt x="166399" y="1007364"/>
                </a:lnTo>
                <a:lnTo>
                  <a:pt x="198554" y="1038347"/>
                </a:lnTo>
                <a:lnTo>
                  <a:pt x="232977" y="1067011"/>
                </a:lnTo>
                <a:lnTo>
                  <a:pt x="269529" y="1093223"/>
                </a:lnTo>
                <a:lnTo>
                  <a:pt x="308073" y="1116851"/>
                </a:lnTo>
                <a:lnTo>
                  <a:pt x="348470" y="1137760"/>
                </a:lnTo>
                <a:lnTo>
                  <a:pt x="390582" y="1155818"/>
                </a:lnTo>
                <a:lnTo>
                  <a:pt x="434270" y="1170892"/>
                </a:lnTo>
                <a:lnTo>
                  <a:pt x="479396" y="1182848"/>
                </a:lnTo>
                <a:lnTo>
                  <a:pt x="525822" y="1191553"/>
                </a:lnTo>
                <a:lnTo>
                  <a:pt x="573409" y="1196873"/>
                </a:lnTo>
                <a:lnTo>
                  <a:pt x="622020" y="1198676"/>
                </a:lnTo>
                <a:close/>
              </a:path>
            </a:pathLst>
          </a:custGeom>
          <a:ln w="11201">
            <a:solidFill>
              <a:srgbClr val="EFEFF0"/>
            </a:solidFill>
          </a:ln>
        </p:spPr>
        <p:txBody>
          <a:bodyPr wrap="square" lIns="0" tIns="0" rIns="0" bIns="0" rtlCol="0"/>
          <a:lstStyle/>
          <a:p>
            <a:pPr defTabSz="1016264" fontAlgn="base">
              <a:spcBef>
                <a:spcPct val="0"/>
              </a:spcBef>
              <a:spcAft>
                <a:spcPct val="0"/>
              </a:spcAft>
            </a:pPr>
            <a:endParaRPr sz="2001">
              <a:solidFill>
                <a:prstClr val="black"/>
              </a:solidFill>
              <a:latin typeface="Bosch Office Sans" pitchFamily="34" charset="0"/>
            </a:endParaRPr>
          </a:p>
        </p:txBody>
      </p:sp>
      <p:pic>
        <p:nvPicPr>
          <p:cNvPr id="54" name="object 21">
            <a:extLst>
              <a:ext uri="{FF2B5EF4-FFF2-40B4-BE49-F238E27FC236}">
                <a16:creationId xmlns:a16="http://schemas.microsoft.com/office/drawing/2014/main" id="{700316D1-52E0-03FE-6A12-C6CA5C2AA516}"/>
              </a:ext>
            </a:extLst>
          </p:cNvPr>
          <p:cNvPicPr/>
          <p:nvPr/>
        </p:nvPicPr>
        <p:blipFill>
          <a:blip r:embed="rId6" cstate="print"/>
          <a:stretch>
            <a:fillRect/>
          </a:stretch>
        </p:blipFill>
        <p:spPr>
          <a:xfrm>
            <a:off x="9536207" y="3173291"/>
            <a:ext cx="1330947" cy="1330947"/>
          </a:xfrm>
          <a:prstGeom prst="rect">
            <a:avLst/>
          </a:prstGeom>
        </p:spPr>
      </p:pic>
      <p:pic>
        <p:nvPicPr>
          <p:cNvPr id="55" name="object 22">
            <a:extLst>
              <a:ext uri="{FF2B5EF4-FFF2-40B4-BE49-F238E27FC236}">
                <a16:creationId xmlns:a16="http://schemas.microsoft.com/office/drawing/2014/main" id="{16987C94-A4D3-43E4-C990-DB405DC12C91}"/>
              </a:ext>
            </a:extLst>
          </p:cNvPr>
          <p:cNvPicPr/>
          <p:nvPr/>
        </p:nvPicPr>
        <p:blipFill>
          <a:blip r:embed="rId7" cstate="print"/>
          <a:stretch>
            <a:fillRect/>
          </a:stretch>
        </p:blipFill>
        <p:spPr>
          <a:xfrm>
            <a:off x="7200822" y="2952474"/>
            <a:ext cx="2308867" cy="1514555"/>
          </a:xfrm>
          <a:prstGeom prst="rect">
            <a:avLst/>
          </a:prstGeom>
        </p:spPr>
      </p:pic>
      <p:sp>
        <p:nvSpPr>
          <p:cNvPr id="43" name="object 24">
            <a:extLst>
              <a:ext uri="{FF2B5EF4-FFF2-40B4-BE49-F238E27FC236}">
                <a16:creationId xmlns:a16="http://schemas.microsoft.com/office/drawing/2014/main" id="{CED758D5-725D-1EC3-D56E-AF6F6B1F4721}"/>
              </a:ext>
            </a:extLst>
          </p:cNvPr>
          <p:cNvSpPr txBox="1"/>
          <p:nvPr/>
        </p:nvSpPr>
        <p:spPr>
          <a:xfrm>
            <a:off x="153997" y="3650888"/>
            <a:ext cx="1810827" cy="573509"/>
          </a:xfrm>
          <a:prstGeom prst="rect">
            <a:avLst/>
          </a:prstGeom>
        </p:spPr>
        <p:txBody>
          <a:bodyPr vert="horz" wrap="square" lIns="0" tIns="14115" rIns="0" bIns="0" rtlCol="0">
            <a:spAutoFit/>
          </a:bodyPr>
          <a:lstStyle/>
          <a:p>
            <a:pPr marL="14115" defTabSz="1016264" fontAlgn="base">
              <a:lnSpc>
                <a:spcPts val="1478"/>
              </a:lnSpc>
              <a:spcBef>
                <a:spcPts val="111"/>
              </a:spcBef>
              <a:spcAft>
                <a:spcPct val="0"/>
              </a:spcAft>
            </a:pPr>
            <a:r>
              <a:rPr sz="1556" b="1" dirty="0">
                <a:solidFill>
                  <a:prstClr val="white"/>
                </a:solidFill>
                <a:latin typeface="Bosch Office Sans" pitchFamily="34" charset="0"/>
              </a:rPr>
              <a:t>2011</a:t>
            </a:r>
          </a:p>
          <a:p>
            <a:pPr marL="14115" marR="5646" defTabSz="1016264" fontAlgn="base">
              <a:lnSpc>
                <a:spcPts val="1445"/>
              </a:lnSpc>
              <a:spcBef>
                <a:spcPts val="33"/>
              </a:spcBef>
              <a:spcAft>
                <a:spcPct val="0"/>
              </a:spcAft>
            </a:pPr>
            <a:r>
              <a:rPr sz="1556" b="1" dirty="0">
                <a:solidFill>
                  <a:prstClr val="white"/>
                </a:solidFill>
                <a:latin typeface="Bosch Office Sans" pitchFamily="34" charset="0"/>
              </a:rPr>
              <a:t>Diversity Journey Begins</a:t>
            </a:r>
          </a:p>
        </p:txBody>
      </p:sp>
      <p:sp>
        <p:nvSpPr>
          <p:cNvPr id="59" name="Title 2">
            <a:extLst>
              <a:ext uri="{FF2B5EF4-FFF2-40B4-BE49-F238E27FC236}">
                <a16:creationId xmlns:a16="http://schemas.microsoft.com/office/drawing/2014/main" id="{10EB4EE9-CA55-361F-5BF7-FB0B273CB0A3}"/>
              </a:ext>
            </a:extLst>
          </p:cNvPr>
          <p:cNvSpPr>
            <a:spLocks noGrp="1"/>
          </p:cNvSpPr>
          <p:nvPr>
            <p:ph type="title"/>
          </p:nvPr>
        </p:nvSpPr>
        <p:spPr>
          <a:xfrm>
            <a:off x="228255" y="720186"/>
            <a:ext cx="11735018" cy="432111"/>
          </a:xfrm>
        </p:spPr>
        <p:txBody>
          <a:bodyPr/>
          <a:lstStyle/>
          <a:p>
            <a:r>
              <a:rPr lang="en-US" dirty="0"/>
              <a:t>Our DEI Journey</a:t>
            </a:r>
          </a:p>
        </p:txBody>
      </p:sp>
      <p:sp>
        <p:nvSpPr>
          <p:cNvPr id="60" name="object 8">
            <a:extLst>
              <a:ext uri="{FF2B5EF4-FFF2-40B4-BE49-F238E27FC236}">
                <a16:creationId xmlns:a16="http://schemas.microsoft.com/office/drawing/2014/main" id="{149BDB20-B76C-CA2D-B92D-1ACB2E8ED25B}"/>
              </a:ext>
            </a:extLst>
          </p:cNvPr>
          <p:cNvSpPr txBox="1"/>
          <p:nvPr/>
        </p:nvSpPr>
        <p:spPr>
          <a:xfrm>
            <a:off x="8123285" y="1246179"/>
            <a:ext cx="4315068" cy="1553457"/>
          </a:xfrm>
          <a:prstGeom prst="rect">
            <a:avLst/>
          </a:prstGeom>
        </p:spPr>
        <p:txBody>
          <a:bodyPr vert="horz" wrap="square" lIns="0" tIns="14115" rIns="0" bIns="0" rtlCol="0">
            <a:spAutoFit/>
          </a:bodyPr>
          <a:lstStyle/>
          <a:p>
            <a:pPr defTabSz="1016264" fontAlgn="base">
              <a:spcAft>
                <a:spcPct val="0"/>
              </a:spcAft>
            </a:pPr>
            <a:r>
              <a:rPr lang="en-US" sz="2223" b="1" dirty="0">
                <a:solidFill>
                  <a:srgbClr val="71767C"/>
                </a:solidFill>
                <a:latin typeface="Bosch Office Sans" pitchFamily="34" charset="0"/>
              </a:rPr>
              <a:t>Today </a:t>
            </a:r>
            <a:endParaRPr sz="2223" b="1" dirty="0">
              <a:solidFill>
                <a:srgbClr val="71767C"/>
              </a:solidFill>
              <a:latin typeface="Bosch Office Sans" pitchFamily="34" charset="0"/>
            </a:endParaRP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RP Reverse Mentoring Program</a:t>
            </a: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TA &amp; DEI Strategic Partnerships established</a:t>
            </a:r>
            <a:endParaRPr sz="1556" dirty="0">
              <a:solidFill>
                <a:prstClr val="black"/>
              </a:solidFill>
              <a:latin typeface="Bosch Office Sans" pitchFamily="34" charset="0"/>
            </a:endParaRP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Diversity Days Engagement</a:t>
            </a: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More robust DEI Ambassador Network</a:t>
            </a:r>
          </a:p>
          <a:p>
            <a:pPr indent="-87512" defTabSz="1016264" fontAlgn="base">
              <a:spcAft>
                <a:spcPct val="0"/>
              </a:spcAft>
              <a:buSzPct val="109090"/>
              <a:buFont typeface="Minion Pro"/>
              <a:buChar char="•"/>
              <a:tabLst>
                <a:tab pos="101626" algn="l"/>
              </a:tabLst>
            </a:pPr>
            <a:r>
              <a:rPr lang="en-US" sz="1556" dirty="0">
                <a:solidFill>
                  <a:prstClr val="black"/>
                </a:solidFill>
                <a:latin typeface="Bosch Office Sans" pitchFamily="34" charset="0"/>
              </a:rPr>
              <a:t>Driving BRG business impact</a:t>
            </a:r>
          </a:p>
        </p:txBody>
      </p:sp>
      <p:pic>
        <p:nvPicPr>
          <p:cNvPr id="6" name="Picture 2">
            <a:extLst>
              <a:ext uri="{FF2B5EF4-FFF2-40B4-BE49-F238E27FC236}">
                <a16:creationId xmlns:a16="http://schemas.microsoft.com/office/drawing/2014/main" id="{48306491-4082-D9AF-17D9-DBB027FF65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7575" y="130822"/>
            <a:ext cx="2305699" cy="112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683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9C16F-9495-47CE-A021-52A58A63E6F2}"/>
              </a:ext>
            </a:extLst>
          </p:cNvPr>
          <p:cNvSpPr>
            <a:spLocks noGrp="1"/>
          </p:cNvSpPr>
          <p:nvPr>
            <p:ph type="body" sz="quarter" idx="15"/>
          </p:nvPr>
        </p:nvSpPr>
        <p:spPr/>
        <p:txBody>
          <a:bodyPr/>
          <a:lstStyle/>
          <a:p>
            <a:r>
              <a:rPr lang="en-US" dirty="0"/>
              <a:t>Diversity, Equity and Inclusion in North America</a:t>
            </a:r>
          </a:p>
        </p:txBody>
      </p:sp>
      <p:sp>
        <p:nvSpPr>
          <p:cNvPr id="3" name="Title 2">
            <a:extLst>
              <a:ext uri="{FF2B5EF4-FFF2-40B4-BE49-F238E27FC236}">
                <a16:creationId xmlns:a16="http://schemas.microsoft.com/office/drawing/2014/main" id="{07B8A2D4-128A-425A-8FA9-F0992E99F892}"/>
              </a:ext>
            </a:extLst>
          </p:cNvPr>
          <p:cNvSpPr>
            <a:spLocks noGrp="1"/>
          </p:cNvSpPr>
          <p:nvPr>
            <p:ph type="title"/>
          </p:nvPr>
        </p:nvSpPr>
        <p:spPr/>
        <p:txBody>
          <a:bodyPr/>
          <a:lstStyle/>
          <a:p>
            <a:r>
              <a:rPr lang="en-US"/>
              <a:t>What is DEI?</a:t>
            </a:r>
          </a:p>
        </p:txBody>
      </p:sp>
      <p:sp>
        <p:nvSpPr>
          <p:cNvPr id="4" name="Slide Number Placeholder 3">
            <a:extLst>
              <a:ext uri="{FF2B5EF4-FFF2-40B4-BE49-F238E27FC236}">
                <a16:creationId xmlns:a16="http://schemas.microsoft.com/office/drawing/2014/main" id="{1A8C6436-570B-406D-93D8-CE6D06CBBD95}"/>
              </a:ext>
            </a:extLst>
          </p:cNvPr>
          <p:cNvSpPr>
            <a:spLocks noGrp="1"/>
          </p:cNvSpPr>
          <p:nvPr>
            <p:ph type="sldNum" sz="quarter" idx="12"/>
          </p:nvPr>
        </p:nvSpPr>
        <p:spPr/>
        <p:txBody>
          <a:bodyPr/>
          <a:lstStyle/>
          <a:p>
            <a:pPr defTabSz="1016264" fontAlgn="base">
              <a:spcBef>
                <a:spcPct val="0"/>
              </a:spcBef>
              <a:spcAft>
                <a:spcPct val="0"/>
              </a:spcAft>
              <a:defRPr/>
            </a:pPr>
            <a:fld id="{4898AEC0-503E-4FA4-859C-D0F72D6E3F79}" type="slidenum">
              <a:rPr lang="en-US" noProof="1">
                <a:latin typeface="Bosch Office Sans"/>
              </a:rPr>
              <a:pPr defTabSz="1016264" fontAlgn="base">
                <a:spcBef>
                  <a:spcPct val="0"/>
                </a:spcBef>
                <a:spcAft>
                  <a:spcPct val="0"/>
                </a:spcAft>
                <a:defRPr/>
              </a:pPr>
              <a:t>16</a:t>
            </a:fld>
            <a:endParaRPr lang="en-US" noProof="1">
              <a:latin typeface="Bosch Office Sans"/>
            </a:endParaRPr>
          </a:p>
        </p:txBody>
      </p:sp>
      <p:sp>
        <p:nvSpPr>
          <p:cNvPr id="44" name="Rechteck 4">
            <a:extLst>
              <a:ext uri="{FF2B5EF4-FFF2-40B4-BE49-F238E27FC236}">
                <a16:creationId xmlns:a16="http://schemas.microsoft.com/office/drawing/2014/main" id="{7ABB7F89-1885-4075-9BA9-B3BEE1C150F2}"/>
              </a:ext>
            </a:extLst>
          </p:cNvPr>
          <p:cNvSpPr/>
          <p:nvPr/>
        </p:nvSpPr>
        <p:spPr>
          <a:xfrm>
            <a:off x="228291" y="1439704"/>
            <a:ext cx="11734983" cy="4716089"/>
          </a:xfrm>
          <a:prstGeom prst="rect">
            <a:avLst/>
          </a:prstGeom>
          <a:solidFill>
            <a:srgbClr val="EFF1F2"/>
          </a:solidFill>
          <a:ln w="9525" cap="flat" cmpd="sng" algn="ctr">
            <a:noFill/>
            <a:prstDash val="solid"/>
          </a:ln>
          <a:effectLst/>
        </p:spPr>
        <p:txBody>
          <a:bodyPr rtlCol="0" anchor="ctr"/>
          <a:lstStyle/>
          <a:p>
            <a:pPr algn="ctr" defTabSz="1016264">
              <a:defRPr/>
            </a:pPr>
            <a:endParaRPr lang="de-DE" sz="2001" kern="0">
              <a:solidFill>
                <a:srgbClr val="000000"/>
              </a:solidFill>
              <a:latin typeface="Bosch Office Sans"/>
            </a:endParaRPr>
          </a:p>
        </p:txBody>
      </p:sp>
      <p:pic>
        <p:nvPicPr>
          <p:cNvPr id="43" name="Picture 42">
            <a:extLst>
              <a:ext uri="{FF2B5EF4-FFF2-40B4-BE49-F238E27FC236}">
                <a16:creationId xmlns:a16="http://schemas.microsoft.com/office/drawing/2014/main" id="{468109AC-7F05-448F-9D2D-874019418680}"/>
              </a:ext>
            </a:extLst>
          </p:cNvPr>
          <p:cNvPicPr>
            <a:picLocks noChangeAspect="1"/>
          </p:cNvPicPr>
          <p:nvPr/>
        </p:nvPicPr>
        <p:blipFill>
          <a:blip r:embed="rId3"/>
          <a:stretch>
            <a:fillRect/>
          </a:stretch>
        </p:blipFill>
        <p:spPr>
          <a:xfrm>
            <a:off x="4295620" y="2365718"/>
            <a:ext cx="3532381" cy="3029661"/>
          </a:xfrm>
          <a:prstGeom prst="rect">
            <a:avLst/>
          </a:prstGeom>
        </p:spPr>
      </p:pic>
      <p:sp>
        <p:nvSpPr>
          <p:cNvPr id="5" name="Rectangle 4">
            <a:extLst>
              <a:ext uri="{FF2B5EF4-FFF2-40B4-BE49-F238E27FC236}">
                <a16:creationId xmlns:a16="http://schemas.microsoft.com/office/drawing/2014/main" id="{EFEF54B0-4D5B-4031-BFC9-567AFE7D5B79}"/>
              </a:ext>
            </a:extLst>
          </p:cNvPr>
          <p:cNvSpPr/>
          <p:nvPr/>
        </p:nvSpPr>
        <p:spPr>
          <a:xfrm>
            <a:off x="8090940" y="4042128"/>
            <a:ext cx="3626322" cy="1436547"/>
          </a:xfrm>
          <a:prstGeom prst="rect">
            <a:avLst/>
          </a:prstGeom>
        </p:spPr>
        <p:txBody>
          <a:bodyPr wrap="square" lIns="0" tIns="0" rIns="0" bIns="0">
            <a:spAutoFit/>
          </a:bodyPr>
          <a:lstStyle/>
          <a:p>
            <a:pPr defTabSz="1016264" fontAlgn="base">
              <a:spcBef>
                <a:spcPct val="0"/>
              </a:spcBef>
              <a:spcAft>
                <a:spcPct val="0"/>
              </a:spcAft>
              <a:defRPr/>
            </a:pPr>
            <a:r>
              <a:rPr lang="en-US" sz="1556" b="1">
                <a:solidFill>
                  <a:srgbClr val="A80163"/>
                </a:solidFill>
                <a:latin typeface="Bosch Office Sans"/>
              </a:rPr>
              <a:t>Equity: </a:t>
            </a:r>
            <a:r>
              <a:rPr lang="en-US" sz="1556">
                <a:solidFill>
                  <a:prstClr val="black"/>
                </a:solidFill>
                <a:latin typeface="Bosch Office Sans"/>
                <a:ea typeface="Calibri" panose="020F0502020204030204" pitchFamily="34" charset="0"/>
              </a:rPr>
              <a:t>Based on our social identifiers we all have </a:t>
            </a:r>
            <a:r>
              <a:rPr lang="en-US" sz="1556">
                <a:solidFill>
                  <a:srgbClr val="A80163"/>
                </a:solidFill>
                <a:latin typeface="Bosch Office Sans"/>
              </a:rPr>
              <a:t>varying levels of access </a:t>
            </a:r>
            <a:r>
              <a:rPr lang="en-US" sz="1556">
                <a:solidFill>
                  <a:prstClr val="black"/>
                </a:solidFill>
                <a:latin typeface="Bosch Office Sans"/>
                <a:ea typeface="Calibri" panose="020F0502020204030204" pitchFamily="34" charset="0"/>
              </a:rPr>
              <a:t>to resources. </a:t>
            </a:r>
            <a:endParaRPr lang="en-US" sz="1556">
              <a:solidFill>
                <a:prstClr val="black"/>
              </a:solidFill>
              <a:latin typeface="Bosch Office Sans"/>
            </a:endParaRPr>
          </a:p>
          <a:p>
            <a:pPr defTabSz="1016264" fontAlgn="base">
              <a:spcBef>
                <a:spcPct val="0"/>
              </a:spcBef>
              <a:spcAft>
                <a:spcPct val="0"/>
              </a:spcAft>
              <a:defRPr/>
            </a:pPr>
            <a:r>
              <a:rPr lang="en-US" sz="1556">
                <a:solidFill>
                  <a:prstClr val="black"/>
                </a:solidFill>
                <a:latin typeface="Bosch Office Sans"/>
                <a:ea typeface="Calibri" panose="020F0502020204030204" pitchFamily="34" charset="0"/>
              </a:rPr>
              <a:t>Equity strives to make the necessary </a:t>
            </a:r>
            <a:r>
              <a:rPr lang="en-US" sz="1556">
                <a:solidFill>
                  <a:srgbClr val="A80163"/>
                </a:solidFill>
                <a:latin typeface="Bosch Office Sans"/>
              </a:rPr>
              <a:t>systemic changes </a:t>
            </a:r>
            <a:r>
              <a:rPr lang="en-US" sz="1556">
                <a:solidFill>
                  <a:prstClr val="black"/>
                </a:solidFill>
                <a:latin typeface="Bosch Office Sans"/>
                <a:ea typeface="Calibri" panose="020F0502020204030204" pitchFamily="34" charset="0"/>
              </a:rPr>
              <a:t>to ensure everyone </a:t>
            </a:r>
            <a:r>
              <a:rPr lang="en-US" sz="1556">
                <a:solidFill>
                  <a:srgbClr val="A80163"/>
                </a:solidFill>
                <a:latin typeface="Bosch Office Sans"/>
              </a:rPr>
              <a:t>has fair </a:t>
            </a:r>
            <a:r>
              <a:rPr lang="en-US" sz="1556">
                <a:solidFill>
                  <a:prstClr val="black"/>
                </a:solidFill>
                <a:latin typeface="Bosch Office Sans"/>
                <a:ea typeface="Calibri" panose="020F0502020204030204" pitchFamily="34" charset="0"/>
              </a:rPr>
              <a:t>access to what they need to succeed.</a:t>
            </a:r>
            <a:endParaRPr lang="en-US" sz="1556">
              <a:solidFill>
                <a:prstClr val="black"/>
              </a:solidFill>
              <a:latin typeface="Bosch Office Sans"/>
            </a:endParaRPr>
          </a:p>
          <a:p>
            <a:pPr defTabSz="738925" fontAlgn="base">
              <a:spcBef>
                <a:spcPct val="0"/>
              </a:spcBef>
              <a:spcAft>
                <a:spcPts val="485"/>
              </a:spcAft>
              <a:defRPr/>
            </a:pPr>
            <a:endParaRPr lang="en-US" sz="1556">
              <a:solidFill>
                <a:prstClr val="black"/>
              </a:solidFill>
              <a:latin typeface="Bosch Office Sans"/>
            </a:endParaRPr>
          </a:p>
        </p:txBody>
      </p:sp>
      <p:sp>
        <p:nvSpPr>
          <p:cNvPr id="6" name="Rectangle 5">
            <a:extLst>
              <a:ext uri="{FF2B5EF4-FFF2-40B4-BE49-F238E27FC236}">
                <a16:creationId xmlns:a16="http://schemas.microsoft.com/office/drawing/2014/main" id="{0216FF12-76A2-47EA-845C-49988E406AAE}"/>
              </a:ext>
            </a:extLst>
          </p:cNvPr>
          <p:cNvSpPr/>
          <p:nvPr/>
        </p:nvSpPr>
        <p:spPr>
          <a:xfrm>
            <a:off x="454576" y="1804491"/>
            <a:ext cx="3531822" cy="1675972"/>
          </a:xfrm>
          <a:prstGeom prst="rect">
            <a:avLst/>
          </a:prstGeom>
        </p:spPr>
        <p:txBody>
          <a:bodyPr wrap="square" lIns="0" tIns="0" rIns="0" bIns="0">
            <a:spAutoFit/>
          </a:bodyPr>
          <a:lstStyle/>
          <a:p>
            <a:pPr defTabSz="1016264" fontAlgn="base">
              <a:spcBef>
                <a:spcPct val="0"/>
              </a:spcBef>
              <a:spcAft>
                <a:spcPct val="0"/>
              </a:spcAft>
              <a:defRPr/>
            </a:pPr>
            <a:r>
              <a:rPr lang="en-US" sz="1556" b="1">
                <a:solidFill>
                  <a:srgbClr val="67B419"/>
                </a:solidFill>
                <a:latin typeface="Bosch Office Sans"/>
              </a:rPr>
              <a:t>Inclusion:</a:t>
            </a:r>
            <a:r>
              <a:rPr lang="en-US" sz="1556">
                <a:solidFill>
                  <a:prstClr val="black"/>
                </a:solidFill>
                <a:latin typeface="Bosch Office Sans"/>
              </a:rPr>
              <a:t> The extent to which an individual in the organization </a:t>
            </a:r>
            <a:r>
              <a:rPr lang="en-US" sz="1556">
                <a:solidFill>
                  <a:srgbClr val="67B419"/>
                </a:solidFill>
                <a:latin typeface="Bosch Office Sans"/>
              </a:rPr>
              <a:t>feels valued as a team member. </a:t>
            </a:r>
            <a:r>
              <a:rPr lang="en-US" sz="1556">
                <a:solidFill>
                  <a:srgbClr val="004975"/>
                </a:solidFill>
                <a:latin typeface="Bosch Office Sans"/>
              </a:rPr>
              <a:t> </a:t>
            </a:r>
            <a:r>
              <a:rPr lang="en-US" sz="1556">
                <a:solidFill>
                  <a:prstClr val="black"/>
                </a:solidFill>
                <a:latin typeface="Bosch Office Sans"/>
              </a:rPr>
              <a:t>Maximizing the full potential of each individual, the organization is able to develop and </a:t>
            </a:r>
            <a:r>
              <a:rPr lang="en-US" sz="1556">
                <a:solidFill>
                  <a:srgbClr val="67B419"/>
                </a:solidFill>
                <a:latin typeface="Bosch Office Sans"/>
              </a:rPr>
              <a:t>sustain a high-performance culture.</a:t>
            </a:r>
          </a:p>
          <a:p>
            <a:pPr defTabSz="738925" fontAlgn="base">
              <a:spcBef>
                <a:spcPct val="0"/>
              </a:spcBef>
              <a:spcAft>
                <a:spcPct val="0"/>
              </a:spcAft>
              <a:defRPr/>
            </a:pPr>
            <a:endParaRPr lang="en-US" sz="1556">
              <a:solidFill>
                <a:prstClr val="black"/>
              </a:solidFill>
              <a:latin typeface="Bosch Office Sans"/>
            </a:endParaRPr>
          </a:p>
        </p:txBody>
      </p:sp>
      <p:sp>
        <p:nvSpPr>
          <p:cNvPr id="7" name="Rectangle 6">
            <a:extLst>
              <a:ext uri="{FF2B5EF4-FFF2-40B4-BE49-F238E27FC236}">
                <a16:creationId xmlns:a16="http://schemas.microsoft.com/office/drawing/2014/main" id="{3AA0D96B-B774-41A6-B35C-2738B09036AF}"/>
              </a:ext>
            </a:extLst>
          </p:cNvPr>
          <p:cNvSpPr/>
          <p:nvPr/>
        </p:nvSpPr>
        <p:spPr>
          <a:xfrm>
            <a:off x="410492" y="4042128"/>
            <a:ext cx="3463674" cy="1436547"/>
          </a:xfrm>
          <a:prstGeom prst="rect">
            <a:avLst/>
          </a:prstGeom>
        </p:spPr>
        <p:txBody>
          <a:bodyPr wrap="square" lIns="0" tIns="0" rIns="0" bIns="0">
            <a:spAutoFit/>
          </a:bodyPr>
          <a:lstStyle/>
          <a:p>
            <a:pPr defTabSz="1016264" fontAlgn="base">
              <a:spcBef>
                <a:spcPct val="0"/>
              </a:spcBef>
              <a:spcAft>
                <a:spcPct val="0"/>
              </a:spcAft>
              <a:defRPr/>
            </a:pPr>
            <a:r>
              <a:rPr lang="en-US" sz="1556" b="1">
                <a:solidFill>
                  <a:srgbClr val="004975"/>
                </a:solidFill>
                <a:latin typeface="Bosch Office Sans"/>
              </a:rPr>
              <a:t>Diversity: </a:t>
            </a:r>
            <a:r>
              <a:rPr lang="en-US" sz="1556">
                <a:solidFill>
                  <a:prstClr val="black"/>
                </a:solidFill>
                <a:latin typeface="Bosch Office Sans"/>
              </a:rPr>
              <a:t>The </a:t>
            </a:r>
            <a:r>
              <a:rPr lang="en-US" sz="1556">
                <a:solidFill>
                  <a:srgbClr val="004975"/>
                </a:solidFill>
                <a:latin typeface="Bosch Office Sans"/>
              </a:rPr>
              <a:t>different personal backgrounds </a:t>
            </a:r>
            <a:r>
              <a:rPr lang="en-US" sz="1556">
                <a:solidFill>
                  <a:prstClr val="black"/>
                </a:solidFill>
                <a:latin typeface="Bosch Office Sans"/>
              </a:rPr>
              <a:t>individuals can bring to a group. When leveraged, this </a:t>
            </a:r>
            <a:r>
              <a:rPr lang="en-US" sz="1556">
                <a:solidFill>
                  <a:srgbClr val="004975"/>
                </a:solidFill>
                <a:latin typeface="Bosch Office Sans"/>
              </a:rPr>
              <a:t>diversity enhances the group’s potential</a:t>
            </a:r>
            <a:r>
              <a:rPr lang="en-US" sz="1556">
                <a:solidFill>
                  <a:srgbClr val="007BC0"/>
                </a:solidFill>
                <a:latin typeface="Bosch Office Sans"/>
              </a:rPr>
              <a:t> </a:t>
            </a:r>
            <a:r>
              <a:rPr lang="en-US" sz="1556">
                <a:solidFill>
                  <a:prstClr val="black"/>
                </a:solidFill>
                <a:latin typeface="Bosch Office Sans"/>
              </a:rPr>
              <a:t>to achieve greater effect and influence.</a:t>
            </a:r>
          </a:p>
          <a:p>
            <a:pPr defTabSz="1016264" fontAlgn="base">
              <a:spcBef>
                <a:spcPct val="0"/>
              </a:spcBef>
              <a:spcAft>
                <a:spcPct val="0"/>
              </a:spcAft>
              <a:defRPr/>
            </a:pPr>
            <a:endParaRPr lang="en-US" sz="1556">
              <a:solidFill>
                <a:prstClr val="black"/>
              </a:solidFill>
              <a:latin typeface="Bosch Office Sans"/>
            </a:endParaRPr>
          </a:p>
        </p:txBody>
      </p:sp>
      <p:sp>
        <p:nvSpPr>
          <p:cNvPr id="8" name="Rectangle 7">
            <a:extLst>
              <a:ext uri="{FF2B5EF4-FFF2-40B4-BE49-F238E27FC236}">
                <a16:creationId xmlns:a16="http://schemas.microsoft.com/office/drawing/2014/main" id="{3DC8C2B1-DCF3-49F8-8F96-E19279D99022}"/>
              </a:ext>
            </a:extLst>
          </p:cNvPr>
          <p:cNvSpPr/>
          <p:nvPr/>
        </p:nvSpPr>
        <p:spPr>
          <a:xfrm>
            <a:off x="8070777" y="1804491"/>
            <a:ext cx="3666649" cy="1740092"/>
          </a:xfrm>
          <a:prstGeom prst="rect">
            <a:avLst/>
          </a:prstGeom>
        </p:spPr>
        <p:txBody>
          <a:bodyPr wrap="square" lIns="0" tIns="0" rIns="0" bIns="0">
            <a:spAutoFit/>
          </a:bodyPr>
          <a:lstStyle/>
          <a:p>
            <a:pPr defTabSz="738925" fontAlgn="base">
              <a:spcBef>
                <a:spcPct val="0"/>
              </a:spcBef>
              <a:spcAft>
                <a:spcPts val="485"/>
              </a:spcAft>
              <a:defRPr/>
            </a:pPr>
            <a:r>
              <a:rPr lang="en-US" sz="1556">
                <a:solidFill>
                  <a:prstClr val="black"/>
                </a:solidFill>
                <a:latin typeface="Bosch Office Sans"/>
              </a:rPr>
              <a:t>When we live DEI, associates are more motivated, perform better and enjoy working at Bosch – because they feel a high sense of </a:t>
            </a:r>
            <a:r>
              <a:rPr lang="en-US" sz="1556" b="1">
                <a:solidFill>
                  <a:srgbClr val="08427E"/>
                </a:solidFill>
                <a:latin typeface="Bosch Office Sans"/>
              </a:rPr>
              <a:t>belonging.</a:t>
            </a:r>
          </a:p>
          <a:p>
            <a:pPr defTabSz="738925" fontAlgn="base">
              <a:spcBef>
                <a:spcPct val="0"/>
              </a:spcBef>
              <a:spcAft>
                <a:spcPct val="0"/>
              </a:spcAft>
              <a:defRPr/>
            </a:pPr>
            <a:r>
              <a:rPr lang="en-US" sz="1556" b="1">
                <a:solidFill>
                  <a:srgbClr val="08427E"/>
                </a:solidFill>
                <a:latin typeface="Bosch Office Sans"/>
              </a:rPr>
              <a:t>Belonging</a:t>
            </a:r>
            <a:r>
              <a:rPr lang="en-US" sz="1556">
                <a:solidFill>
                  <a:prstClr val="black"/>
                </a:solidFill>
                <a:latin typeface="Bosch Office Sans"/>
              </a:rPr>
              <a:t> means feeling safe when there is a sense of identity as a member of a group of people.</a:t>
            </a:r>
          </a:p>
        </p:txBody>
      </p:sp>
      <p:sp>
        <p:nvSpPr>
          <p:cNvPr id="39" name="Freeform 244">
            <a:extLst>
              <a:ext uri="{FF2B5EF4-FFF2-40B4-BE49-F238E27FC236}">
                <a16:creationId xmlns:a16="http://schemas.microsoft.com/office/drawing/2014/main" id="{B9B49AA5-B379-4D7E-ADF2-1A9A097D6CE6}"/>
              </a:ext>
            </a:extLst>
          </p:cNvPr>
          <p:cNvSpPr/>
          <p:nvPr/>
        </p:nvSpPr>
        <p:spPr>
          <a:xfrm flipH="1">
            <a:off x="6416914" y="2743759"/>
            <a:ext cx="1208479" cy="945920"/>
          </a:xfrm>
          <a:custGeom>
            <a:avLst/>
            <a:gdLst>
              <a:gd name="connsiteX0" fmla="*/ 0 w 2383436"/>
              <a:gd name="connsiteY0" fmla="*/ 0 h 1199213"/>
              <a:gd name="connsiteX1" fmla="*/ 1034321 w 2383436"/>
              <a:gd name="connsiteY1" fmla="*/ 0 h 1199213"/>
              <a:gd name="connsiteX2" fmla="*/ 2383436 w 2383436"/>
              <a:gd name="connsiteY2" fmla="*/ 1199213 h 1199213"/>
            </a:gdLst>
            <a:ahLst/>
            <a:cxnLst>
              <a:cxn ang="0">
                <a:pos x="connsiteX0" y="connsiteY0"/>
              </a:cxn>
              <a:cxn ang="0">
                <a:pos x="connsiteX1" y="connsiteY1"/>
              </a:cxn>
              <a:cxn ang="0">
                <a:pos x="connsiteX2" y="connsiteY2"/>
              </a:cxn>
            </a:cxnLst>
            <a:rect l="l" t="t" r="r" b="b"/>
            <a:pathLst>
              <a:path w="2383436" h="1199213">
                <a:moveTo>
                  <a:pt x="0" y="0"/>
                </a:moveTo>
                <a:lnTo>
                  <a:pt x="1034321" y="0"/>
                </a:lnTo>
                <a:lnTo>
                  <a:pt x="2383436" y="1199213"/>
                </a:lnTo>
              </a:path>
            </a:pathLst>
          </a:custGeom>
          <a:noFill/>
          <a:ln w="19050" cap="flat" cmpd="sng" algn="ctr">
            <a:solidFill>
              <a:srgbClr val="08427E"/>
            </a:solidFill>
            <a:prstDash val="solid"/>
            <a:miter lim="800000"/>
            <a:headEnd type="oval"/>
          </a:ln>
          <a:effectLst/>
        </p:spPr>
        <p:txBody>
          <a:bodyPr rtlCol="0" anchor="ctr"/>
          <a:lstStyle/>
          <a:p>
            <a:pPr algn="ctr" defTabSz="738925">
              <a:defRPr/>
            </a:pPr>
            <a:endParaRPr lang="en-US" sz="2223" kern="0">
              <a:solidFill>
                <a:prstClr val="white"/>
              </a:solidFill>
              <a:latin typeface="Bosch Office Sans"/>
            </a:endParaRPr>
          </a:p>
        </p:txBody>
      </p:sp>
      <p:sp>
        <p:nvSpPr>
          <p:cNvPr id="40" name="Freeform 147">
            <a:extLst>
              <a:ext uri="{FF2B5EF4-FFF2-40B4-BE49-F238E27FC236}">
                <a16:creationId xmlns:a16="http://schemas.microsoft.com/office/drawing/2014/main" id="{C02EEA58-16A4-4568-AD86-825B66025A21}"/>
              </a:ext>
            </a:extLst>
          </p:cNvPr>
          <p:cNvSpPr/>
          <p:nvPr/>
        </p:nvSpPr>
        <p:spPr>
          <a:xfrm>
            <a:off x="3445368" y="4168136"/>
            <a:ext cx="935241" cy="112886"/>
          </a:xfrm>
          <a:custGeom>
            <a:avLst/>
            <a:gdLst>
              <a:gd name="connsiteX0" fmla="*/ 0 w 2383436"/>
              <a:gd name="connsiteY0" fmla="*/ 0 h 1199213"/>
              <a:gd name="connsiteX1" fmla="*/ 1034321 w 2383436"/>
              <a:gd name="connsiteY1" fmla="*/ 0 h 1199213"/>
              <a:gd name="connsiteX2" fmla="*/ 2383436 w 2383436"/>
              <a:gd name="connsiteY2" fmla="*/ 1199213 h 1199213"/>
              <a:gd name="connsiteX0" fmla="*/ 0 w 1034321"/>
              <a:gd name="connsiteY0" fmla="*/ 0 h 0"/>
              <a:gd name="connsiteX1" fmla="*/ 1034321 w 1034321"/>
              <a:gd name="connsiteY1" fmla="*/ 0 h 0"/>
            </a:gdLst>
            <a:ahLst/>
            <a:cxnLst>
              <a:cxn ang="0">
                <a:pos x="connsiteX0" y="connsiteY0"/>
              </a:cxn>
              <a:cxn ang="0">
                <a:pos x="connsiteX1" y="connsiteY1"/>
              </a:cxn>
            </a:cxnLst>
            <a:rect l="l" t="t" r="r" b="b"/>
            <a:pathLst>
              <a:path w="1034321">
                <a:moveTo>
                  <a:pt x="0" y="0"/>
                </a:moveTo>
                <a:lnTo>
                  <a:pt x="1034321" y="0"/>
                </a:lnTo>
              </a:path>
            </a:pathLst>
          </a:custGeom>
          <a:noFill/>
          <a:ln w="19050" cap="flat" cmpd="sng" algn="ctr">
            <a:solidFill>
              <a:srgbClr val="0E78C5"/>
            </a:solidFill>
            <a:prstDash val="solid"/>
            <a:miter lim="800000"/>
            <a:headEnd type="oval"/>
          </a:ln>
          <a:effectLst/>
        </p:spPr>
        <p:txBody>
          <a:bodyPr rtlCol="0" anchor="ctr"/>
          <a:lstStyle/>
          <a:p>
            <a:pPr algn="ctr" defTabSz="738925">
              <a:defRPr/>
            </a:pPr>
            <a:endParaRPr lang="en-US" sz="2223" kern="0">
              <a:solidFill>
                <a:prstClr val="white"/>
              </a:solidFill>
              <a:latin typeface="Bosch Office Sans"/>
            </a:endParaRPr>
          </a:p>
        </p:txBody>
      </p:sp>
      <p:sp>
        <p:nvSpPr>
          <p:cNvPr id="41" name="Freeform 148">
            <a:extLst>
              <a:ext uri="{FF2B5EF4-FFF2-40B4-BE49-F238E27FC236}">
                <a16:creationId xmlns:a16="http://schemas.microsoft.com/office/drawing/2014/main" id="{661AEF93-119D-4A7C-9D64-D8F3885F1A20}"/>
              </a:ext>
            </a:extLst>
          </p:cNvPr>
          <p:cNvSpPr/>
          <p:nvPr/>
        </p:nvSpPr>
        <p:spPr>
          <a:xfrm flipH="1">
            <a:off x="7457766" y="4234175"/>
            <a:ext cx="507379" cy="50812"/>
          </a:xfrm>
          <a:custGeom>
            <a:avLst/>
            <a:gdLst>
              <a:gd name="connsiteX0" fmla="*/ 0 w 2383436"/>
              <a:gd name="connsiteY0" fmla="*/ 0 h 1199213"/>
              <a:gd name="connsiteX1" fmla="*/ 1034321 w 2383436"/>
              <a:gd name="connsiteY1" fmla="*/ 0 h 1199213"/>
              <a:gd name="connsiteX2" fmla="*/ 2383436 w 2383436"/>
              <a:gd name="connsiteY2" fmla="*/ 1199213 h 1199213"/>
              <a:gd name="connsiteX0" fmla="*/ 0 w 1034321"/>
              <a:gd name="connsiteY0" fmla="*/ 0 h 0"/>
              <a:gd name="connsiteX1" fmla="*/ 1034321 w 1034321"/>
              <a:gd name="connsiteY1" fmla="*/ 0 h 0"/>
            </a:gdLst>
            <a:ahLst/>
            <a:cxnLst>
              <a:cxn ang="0">
                <a:pos x="connsiteX0" y="connsiteY0"/>
              </a:cxn>
              <a:cxn ang="0">
                <a:pos x="connsiteX1" y="connsiteY1"/>
              </a:cxn>
            </a:cxnLst>
            <a:rect l="l" t="t" r="r" b="b"/>
            <a:pathLst>
              <a:path w="1034321">
                <a:moveTo>
                  <a:pt x="0" y="0"/>
                </a:moveTo>
                <a:lnTo>
                  <a:pt x="1034321" y="0"/>
                </a:lnTo>
              </a:path>
            </a:pathLst>
          </a:custGeom>
          <a:noFill/>
          <a:ln w="19050" cap="flat" cmpd="sng" algn="ctr">
            <a:solidFill>
              <a:srgbClr val="A80163"/>
            </a:solidFill>
            <a:prstDash val="solid"/>
            <a:miter lim="800000"/>
            <a:headEnd type="oval"/>
          </a:ln>
          <a:effectLst/>
        </p:spPr>
        <p:txBody>
          <a:bodyPr rtlCol="0" anchor="ctr"/>
          <a:lstStyle/>
          <a:p>
            <a:pPr algn="ctr" defTabSz="738925">
              <a:defRPr/>
            </a:pPr>
            <a:endParaRPr lang="en-US" sz="2223" kern="0">
              <a:solidFill>
                <a:prstClr val="white"/>
              </a:solidFill>
              <a:latin typeface="Bosch Office Sans"/>
            </a:endParaRPr>
          </a:p>
        </p:txBody>
      </p:sp>
      <p:sp>
        <p:nvSpPr>
          <p:cNvPr id="42" name="Freeform 150">
            <a:extLst>
              <a:ext uri="{FF2B5EF4-FFF2-40B4-BE49-F238E27FC236}">
                <a16:creationId xmlns:a16="http://schemas.microsoft.com/office/drawing/2014/main" id="{BFA1D338-F81D-46BA-8F35-5B8C4E5C7620}"/>
              </a:ext>
            </a:extLst>
          </p:cNvPr>
          <p:cNvSpPr/>
          <p:nvPr/>
        </p:nvSpPr>
        <p:spPr>
          <a:xfrm>
            <a:off x="4043470" y="2832097"/>
            <a:ext cx="1229745" cy="173340"/>
          </a:xfrm>
          <a:custGeom>
            <a:avLst/>
            <a:gdLst>
              <a:gd name="connsiteX0" fmla="*/ 0 w 2383436"/>
              <a:gd name="connsiteY0" fmla="*/ 0 h 1199213"/>
              <a:gd name="connsiteX1" fmla="*/ 1034321 w 2383436"/>
              <a:gd name="connsiteY1" fmla="*/ 0 h 1199213"/>
              <a:gd name="connsiteX2" fmla="*/ 2383436 w 2383436"/>
              <a:gd name="connsiteY2" fmla="*/ 1199213 h 1199213"/>
              <a:gd name="connsiteX0" fmla="*/ 0 w 1034321"/>
              <a:gd name="connsiteY0" fmla="*/ 0 h 0"/>
              <a:gd name="connsiteX1" fmla="*/ 1034321 w 1034321"/>
              <a:gd name="connsiteY1" fmla="*/ 0 h 0"/>
            </a:gdLst>
            <a:ahLst/>
            <a:cxnLst>
              <a:cxn ang="0">
                <a:pos x="connsiteX0" y="connsiteY0"/>
              </a:cxn>
              <a:cxn ang="0">
                <a:pos x="connsiteX1" y="connsiteY1"/>
              </a:cxn>
            </a:cxnLst>
            <a:rect l="l" t="t" r="r" b="b"/>
            <a:pathLst>
              <a:path w="1034321">
                <a:moveTo>
                  <a:pt x="0" y="0"/>
                </a:moveTo>
                <a:lnTo>
                  <a:pt x="1034321" y="0"/>
                </a:lnTo>
              </a:path>
            </a:pathLst>
          </a:custGeom>
          <a:noFill/>
          <a:ln w="19050" cap="flat" cmpd="sng" algn="ctr">
            <a:solidFill>
              <a:srgbClr val="67B419"/>
            </a:solidFill>
            <a:prstDash val="solid"/>
            <a:miter lim="800000"/>
            <a:headEnd type="oval"/>
          </a:ln>
          <a:effectLst/>
        </p:spPr>
        <p:txBody>
          <a:bodyPr rtlCol="0" anchor="ctr"/>
          <a:lstStyle/>
          <a:p>
            <a:pPr algn="ctr" defTabSz="738925">
              <a:defRPr/>
            </a:pPr>
            <a:endParaRPr lang="en-US" sz="2223" kern="0">
              <a:solidFill>
                <a:prstClr val="white"/>
              </a:solidFill>
              <a:latin typeface="Bosch Office Sans"/>
            </a:endParaRPr>
          </a:p>
        </p:txBody>
      </p:sp>
      <p:pic>
        <p:nvPicPr>
          <p:cNvPr id="9" name="Picture 2">
            <a:extLst>
              <a:ext uri="{FF2B5EF4-FFF2-40B4-BE49-F238E27FC236}">
                <a16:creationId xmlns:a16="http://schemas.microsoft.com/office/drawing/2014/main" id="{4E4BBC6F-A513-414F-823B-E6CA3B39C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7575" y="130822"/>
            <a:ext cx="2305699" cy="112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567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18C1-319E-48AF-850E-683438435438}"/>
              </a:ext>
            </a:extLst>
          </p:cNvPr>
          <p:cNvSpPr>
            <a:spLocks noGrp="1"/>
          </p:cNvSpPr>
          <p:nvPr>
            <p:ph type="title"/>
          </p:nvPr>
        </p:nvSpPr>
        <p:spPr/>
        <p:txBody>
          <a:bodyPr/>
          <a:lstStyle/>
          <a:p>
            <a:r>
              <a:rPr lang="de-DE" dirty="0"/>
              <a:t>The Diversity Pyramid</a:t>
            </a:r>
            <a:endParaRPr lang="en-US" dirty="0"/>
          </a:p>
        </p:txBody>
      </p:sp>
      <p:sp>
        <p:nvSpPr>
          <p:cNvPr id="3" name="Text Placeholder 2">
            <a:extLst>
              <a:ext uri="{FF2B5EF4-FFF2-40B4-BE49-F238E27FC236}">
                <a16:creationId xmlns:a16="http://schemas.microsoft.com/office/drawing/2014/main" id="{069E66FA-1B5D-43C7-BE64-5F0B044C8872}"/>
              </a:ext>
            </a:extLst>
          </p:cNvPr>
          <p:cNvSpPr>
            <a:spLocks noGrp="1"/>
          </p:cNvSpPr>
          <p:nvPr>
            <p:ph type="body" sz="quarter" idx="15"/>
          </p:nvPr>
        </p:nvSpPr>
        <p:spPr/>
        <p:txBody>
          <a:bodyPr/>
          <a:lstStyle/>
          <a:p>
            <a:r>
              <a:rPr lang="en-US" dirty="0"/>
              <a:t>Diversity, Equity and Inclusion in North America</a:t>
            </a:r>
          </a:p>
        </p:txBody>
      </p:sp>
      <p:sp>
        <p:nvSpPr>
          <p:cNvPr id="4" name="Slide Number Placeholder 3">
            <a:extLst>
              <a:ext uri="{FF2B5EF4-FFF2-40B4-BE49-F238E27FC236}">
                <a16:creationId xmlns:a16="http://schemas.microsoft.com/office/drawing/2014/main" id="{805F00F2-B17B-4308-912A-D35B26A92447}"/>
              </a:ext>
            </a:extLst>
          </p:cNvPr>
          <p:cNvSpPr>
            <a:spLocks noGrp="1"/>
          </p:cNvSpPr>
          <p:nvPr>
            <p:ph type="sldNum" sz="quarter" idx="12"/>
          </p:nvPr>
        </p:nvSpPr>
        <p:spPr/>
        <p:txBody>
          <a:bodyPr/>
          <a:lstStyle/>
          <a:p>
            <a:pPr defTabSz="1016264" fontAlgn="base">
              <a:spcBef>
                <a:spcPct val="0"/>
              </a:spcBef>
              <a:spcAft>
                <a:spcPct val="0"/>
              </a:spcAft>
              <a:defRPr/>
            </a:pPr>
            <a:fld id="{4898AEC0-503E-4FA4-859C-D0F72D6E3F79}" type="slidenum">
              <a:rPr lang="en-US" kern="0" noProof="1">
                <a:latin typeface="Bosch Office Sans"/>
              </a:rPr>
              <a:pPr defTabSz="1016264" fontAlgn="base">
                <a:spcBef>
                  <a:spcPct val="0"/>
                </a:spcBef>
                <a:spcAft>
                  <a:spcPct val="0"/>
                </a:spcAft>
                <a:defRPr/>
              </a:pPr>
              <a:t>17</a:t>
            </a:fld>
            <a:endParaRPr lang="en-US" kern="0" noProof="1">
              <a:latin typeface="Bosch Office Sans"/>
            </a:endParaRPr>
          </a:p>
        </p:txBody>
      </p:sp>
      <p:sp>
        <p:nvSpPr>
          <p:cNvPr id="5" name="Content Placeholder 4">
            <a:extLst>
              <a:ext uri="{FF2B5EF4-FFF2-40B4-BE49-F238E27FC236}">
                <a16:creationId xmlns:a16="http://schemas.microsoft.com/office/drawing/2014/main" id="{B0DCFC84-403E-467E-B7B7-D40F03F9BDEA}"/>
              </a:ext>
            </a:extLst>
          </p:cNvPr>
          <p:cNvSpPr>
            <a:spLocks noGrp="1"/>
          </p:cNvSpPr>
          <p:nvPr>
            <p:ph sz="quarter" idx="1"/>
          </p:nvPr>
        </p:nvSpPr>
        <p:spPr>
          <a:xfrm>
            <a:off x="308109" y="1936735"/>
            <a:ext cx="3845209" cy="4633192"/>
          </a:xfrm>
        </p:spPr>
        <p:txBody>
          <a:bodyPr/>
          <a:lstStyle/>
          <a:p>
            <a:pPr marL="0" indent="0">
              <a:buNone/>
            </a:pPr>
            <a:r>
              <a:rPr lang="en-US" dirty="0"/>
              <a:t>The DEI pyramid describes how we approach diversity, equity an inclusion at Bosch and what steps we have to take, to really benefit from D E I.</a:t>
            </a:r>
          </a:p>
        </p:txBody>
      </p:sp>
      <p:pic>
        <p:nvPicPr>
          <p:cNvPr id="6" name="Picture 5">
            <a:extLst>
              <a:ext uri="{FF2B5EF4-FFF2-40B4-BE49-F238E27FC236}">
                <a16:creationId xmlns:a16="http://schemas.microsoft.com/office/drawing/2014/main" id="{06279864-C4E2-4BB6-B1C0-14FCB4DEAA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93162" y="504130"/>
            <a:ext cx="8491415" cy="5578596"/>
          </a:xfrm>
          <a:prstGeom prst="rect">
            <a:avLst/>
          </a:prstGeom>
        </p:spPr>
      </p:pic>
      <p:pic>
        <p:nvPicPr>
          <p:cNvPr id="8" name="Picture 2">
            <a:extLst>
              <a:ext uri="{FF2B5EF4-FFF2-40B4-BE49-F238E27FC236}">
                <a16:creationId xmlns:a16="http://schemas.microsoft.com/office/drawing/2014/main" id="{CD2015BF-5695-1F55-E968-C8B35326F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7575" y="130822"/>
            <a:ext cx="2305699" cy="112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268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9C16F-9495-47CE-A021-52A58A63E6F2}"/>
              </a:ext>
            </a:extLst>
          </p:cNvPr>
          <p:cNvSpPr>
            <a:spLocks noGrp="1"/>
          </p:cNvSpPr>
          <p:nvPr>
            <p:ph type="body" sz="quarter" idx="15"/>
          </p:nvPr>
        </p:nvSpPr>
        <p:spPr/>
        <p:txBody>
          <a:bodyPr/>
          <a:lstStyle/>
          <a:p>
            <a:r>
              <a:rPr lang="en-US" dirty="0"/>
              <a:t>Diversity, Equity and Inclusion in North America</a:t>
            </a:r>
          </a:p>
        </p:txBody>
      </p:sp>
      <p:sp>
        <p:nvSpPr>
          <p:cNvPr id="3" name="Title 2">
            <a:extLst>
              <a:ext uri="{FF2B5EF4-FFF2-40B4-BE49-F238E27FC236}">
                <a16:creationId xmlns:a16="http://schemas.microsoft.com/office/drawing/2014/main" id="{07B8A2D4-128A-425A-8FA9-F0992E99F892}"/>
              </a:ext>
            </a:extLst>
          </p:cNvPr>
          <p:cNvSpPr>
            <a:spLocks noGrp="1"/>
          </p:cNvSpPr>
          <p:nvPr>
            <p:ph type="title"/>
          </p:nvPr>
        </p:nvSpPr>
        <p:spPr/>
        <p:txBody>
          <a:bodyPr/>
          <a:lstStyle/>
          <a:p>
            <a:r>
              <a:rPr lang="en-US" dirty="0"/>
              <a:t>What is Diversity?</a:t>
            </a:r>
          </a:p>
        </p:txBody>
      </p:sp>
      <p:sp>
        <p:nvSpPr>
          <p:cNvPr id="4" name="Slide Number Placeholder 3">
            <a:extLst>
              <a:ext uri="{FF2B5EF4-FFF2-40B4-BE49-F238E27FC236}">
                <a16:creationId xmlns:a16="http://schemas.microsoft.com/office/drawing/2014/main" id="{1A8C6436-570B-406D-93D8-CE6D06CBBD95}"/>
              </a:ext>
            </a:extLst>
          </p:cNvPr>
          <p:cNvSpPr>
            <a:spLocks noGrp="1"/>
          </p:cNvSpPr>
          <p:nvPr>
            <p:ph type="sldNum" sz="quarter" idx="12"/>
          </p:nvPr>
        </p:nvSpPr>
        <p:spPr/>
        <p:txBody>
          <a:bodyPr/>
          <a:lstStyle/>
          <a:p>
            <a:pPr defTabSz="1016264" fontAlgn="base">
              <a:spcBef>
                <a:spcPct val="0"/>
              </a:spcBef>
              <a:spcAft>
                <a:spcPct val="0"/>
              </a:spcAft>
              <a:defRPr/>
            </a:pPr>
            <a:fld id="{4898AEC0-503E-4FA4-859C-D0F72D6E3F79}" type="slidenum">
              <a:rPr lang="en-US" noProof="1">
                <a:latin typeface="Bosch Office Sans"/>
              </a:rPr>
              <a:pPr defTabSz="1016264" fontAlgn="base">
                <a:spcBef>
                  <a:spcPct val="0"/>
                </a:spcBef>
                <a:spcAft>
                  <a:spcPct val="0"/>
                </a:spcAft>
                <a:defRPr/>
              </a:pPr>
              <a:t>18</a:t>
            </a:fld>
            <a:endParaRPr lang="en-US" noProof="1">
              <a:latin typeface="Bosch Office Sans"/>
            </a:endParaRPr>
          </a:p>
        </p:txBody>
      </p:sp>
      <p:pic>
        <p:nvPicPr>
          <p:cNvPr id="8" name="Picture 7">
            <a:extLst>
              <a:ext uri="{FF2B5EF4-FFF2-40B4-BE49-F238E27FC236}">
                <a16:creationId xmlns:a16="http://schemas.microsoft.com/office/drawing/2014/main" id="{5CB0ADF2-C9C4-4835-AA36-97CCFA7CB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60" y="1880985"/>
            <a:ext cx="11115496" cy="2823725"/>
          </a:xfrm>
          <a:prstGeom prst="rect">
            <a:avLst/>
          </a:prstGeom>
        </p:spPr>
      </p:pic>
      <p:sp>
        <p:nvSpPr>
          <p:cNvPr id="11" name="TextBox 10">
            <a:extLst>
              <a:ext uri="{FF2B5EF4-FFF2-40B4-BE49-F238E27FC236}">
                <a16:creationId xmlns:a16="http://schemas.microsoft.com/office/drawing/2014/main" id="{9304E00B-A18B-4618-BE60-C8D8D0944E79}"/>
              </a:ext>
            </a:extLst>
          </p:cNvPr>
          <p:cNvSpPr txBox="1"/>
          <p:nvPr/>
        </p:nvSpPr>
        <p:spPr>
          <a:xfrm>
            <a:off x="1065965" y="5015457"/>
            <a:ext cx="10508319" cy="736484"/>
          </a:xfrm>
          <a:prstGeom prst="rect">
            <a:avLst/>
          </a:prstGeom>
          <a:noFill/>
        </p:spPr>
        <p:txBody>
          <a:bodyPr wrap="square">
            <a:spAutoFit/>
          </a:bodyPr>
          <a:lstStyle/>
          <a:p>
            <a:pPr algn="ctr" defTabSz="1016264" fontAlgn="base">
              <a:lnSpc>
                <a:spcPct val="150000"/>
              </a:lnSpc>
              <a:spcBef>
                <a:spcPct val="0"/>
              </a:spcBef>
              <a:spcAft>
                <a:spcPct val="0"/>
              </a:spcAft>
            </a:pPr>
            <a:r>
              <a:rPr lang="en-US" sz="3112" b="1" dirty="0">
                <a:solidFill>
                  <a:srgbClr val="0E78C5"/>
                </a:solidFill>
                <a:latin typeface="Bosch Office Sans" panose="020B0604020202020204" pitchFamily="34" charset="0"/>
              </a:rPr>
              <a:t>What are some aspects that make you unique?</a:t>
            </a:r>
          </a:p>
        </p:txBody>
      </p:sp>
      <p:pic>
        <p:nvPicPr>
          <p:cNvPr id="5" name="Picture 2">
            <a:extLst>
              <a:ext uri="{FF2B5EF4-FFF2-40B4-BE49-F238E27FC236}">
                <a16:creationId xmlns:a16="http://schemas.microsoft.com/office/drawing/2014/main" id="{224DD65F-C5BC-7984-203D-400398157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7575" y="130822"/>
            <a:ext cx="2305699" cy="112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276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18C1-319E-48AF-850E-683438435438}"/>
              </a:ext>
            </a:extLst>
          </p:cNvPr>
          <p:cNvSpPr>
            <a:spLocks noGrp="1"/>
          </p:cNvSpPr>
          <p:nvPr>
            <p:ph type="title"/>
          </p:nvPr>
        </p:nvSpPr>
        <p:spPr/>
        <p:txBody>
          <a:bodyPr/>
          <a:lstStyle/>
          <a:p>
            <a:r>
              <a:rPr lang="en-US" dirty="0"/>
              <a:t>Our Balanced Approach</a:t>
            </a:r>
          </a:p>
        </p:txBody>
      </p:sp>
      <p:sp>
        <p:nvSpPr>
          <p:cNvPr id="3" name="Text Placeholder 2">
            <a:extLst>
              <a:ext uri="{FF2B5EF4-FFF2-40B4-BE49-F238E27FC236}">
                <a16:creationId xmlns:a16="http://schemas.microsoft.com/office/drawing/2014/main" id="{069E66FA-1B5D-43C7-BE64-5F0B044C8872}"/>
              </a:ext>
            </a:extLst>
          </p:cNvPr>
          <p:cNvSpPr>
            <a:spLocks noGrp="1"/>
          </p:cNvSpPr>
          <p:nvPr>
            <p:ph type="body" sz="quarter" idx="15"/>
          </p:nvPr>
        </p:nvSpPr>
        <p:spPr/>
        <p:txBody>
          <a:bodyPr/>
          <a:lstStyle/>
          <a:p>
            <a:r>
              <a:rPr lang="en-US" dirty="0"/>
              <a:t>Diversity, Equity and Inclusion in North America</a:t>
            </a:r>
          </a:p>
        </p:txBody>
      </p:sp>
      <p:pic>
        <p:nvPicPr>
          <p:cNvPr id="16" name="Picture 15">
            <a:extLst>
              <a:ext uri="{FF2B5EF4-FFF2-40B4-BE49-F238E27FC236}">
                <a16:creationId xmlns:a16="http://schemas.microsoft.com/office/drawing/2014/main" id="{0070C18A-7334-420F-B9A5-E550ED06C1E7}"/>
              </a:ext>
            </a:extLst>
          </p:cNvPr>
          <p:cNvPicPr>
            <a:picLocks noChangeAspect="1"/>
          </p:cNvPicPr>
          <p:nvPr/>
        </p:nvPicPr>
        <p:blipFill rotWithShape="1">
          <a:blip r:embed="rId3">
            <a:extLst>
              <a:ext uri="{28A0092B-C50C-407E-A947-70E740481C1C}">
                <a14:useLocalDpi xmlns:a14="http://schemas.microsoft.com/office/drawing/2010/main" val="0"/>
              </a:ext>
            </a:extLst>
          </a:blip>
          <a:srcRect b="12049"/>
          <a:stretch/>
        </p:blipFill>
        <p:spPr>
          <a:xfrm>
            <a:off x="110305" y="1152297"/>
            <a:ext cx="9242005" cy="4922336"/>
          </a:xfrm>
          <a:prstGeom prst="rect">
            <a:avLst/>
          </a:prstGeom>
        </p:spPr>
      </p:pic>
      <p:sp>
        <p:nvSpPr>
          <p:cNvPr id="13" name="Speech Bubble: Rectangle 9">
            <a:extLst>
              <a:ext uri="{FF2B5EF4-FFF2-40B4-BE49-F238E27FC236}">
                <a16:creationId xmlns:a16="http://schemas.microsoft.com/office/drawing/2014/main" id="{55D755FE-C1A7-4EBD-BB28-AE04BEF460C2}"/>
              </a:ext>
            </a:extLst>
          </p:cNvPr>
          <p:cNvSpPr/>
          <p:nvPr/>
        </p:nvSpPr>
        <p:spPr>
          <a:xfrm>
            <a:off x="7901597" y="3970723"/>
            <a:ext cx="4001661" cy="1781930"/>
          </a:xfrm>
          <a:prstGeom prst="wedgeRectCallout">
            <a:avLst>
              <a:gd name="adj1" fmla="val -63922"/>
              <a:gd name="adj2" fmla="val -52595"/>
            </a:avLst>
          </a:prstGeom>
          <a:noFill/>
          <a:ln w="28575" cap="flat" cmpd="sng" algn="ctr">
            <a:solidFill>
              <a:schemeClr val="accent2">
                <a:lumMod val="75000"/>
              </a:schemeClr>
            </a:solidFill>
            <a:prstDash val="solid"/>
          </a:ln>
          <a:effectLst/>
        </p:spPr>
        <p:txBody>
          <a:bodyPr wrap="square" lIns="160041" tIns="160041" rIns="160041" bIns="80021" rtlCol="0" anchor="ctr">
            <a:spAutoFit/>
          </a:bodyPr>
          <a:lstStyle/>
          <a:p>
            <a:pPr defTabSz="1016264">
              <a:defRPr/>
            </a:pPr>
            <a:r>
              <a:rPr lang="en-US" sz="2001" kern="0">
                <a:ln w="0"/>
                <a:solidFill>
                  <a:prstClr val="black"/>
                </a:solidFill>
                <a:latin typeface="Bosch Office Sans"/>
              </a:rPr>
              <a:t>Balanced approach to ensure equal opportunities in processes &amp; policies and drive an inclusive leadership-, learning &amp; collaboration culture at Bosch!</a:t>
            </a:r>
          </a:p>
        </p:txBody>
      </p:sp>
      <p:sp>
        <p:nvSpPr>
          <p:cNvPr id="4" name="Slide Number Placeholder 3">
            <a:extLst>
              <a:ext uri="{FF2B5EF4-FFF2-40B4-BE49-F238E27FC236}">
                <a16:creationId xmlns:a16="http://schemas.microsoft.com/office/drawing/2014/main" id="{B321E8B8-18C4-41AC-BF7C-43440C8E50DF}"/>
              </a:ext>
            </a:extLst>
          </p:cNvPr>
          <p:cNvSpPr>
            <a:spLocks noGrp="1"/>
          </p:cNvSpPr>
          <p:nvPr>
            <p:ph type="sldNum" sz="quarter" idx="12"/>
          </p:nvPr>
        </p:nvSpPr>
        <p:spPr/>
        <p:txBody>
          <a:bodyPr/>
          <a:lstStyle/>
          <a:p>
            <a:pPr defTabSz="1016264" fontAlgn="base">
              <a:spcBef>
                <a:spcPct val="0"/>
              </a:spcBef>
              <a:spcAft>
                <a:spcPct val="0"/>
              </a:spcAft>
            </a:pPr>
            <a:fld id="{4898AEC0-503E-4FA4-859C-D0F72D6E3F79}" type="slidenum">
              <a:rPr lang="en-US" noProof="1">
                <a:latin typeface="Bosch Office Sans"/>
              </a:rPr>
              <a:pPr defTabSz="1016264" fontAlgn="base">
                <a:spcBef>
                  <a:spcPct val="0"/>
                </a:spcBef>
                <a:spcAft>
                  <a:spcPct val="0"/>
                </a:spcAft>
              </a:pPr>
              <a:t>19</a:t>
            </a:fld>
            <a:endParaRPr lang="en-US" noProof="1">
              <a:latin typeface="Bosch Office Sans"/>
            </a:endParaRPr>
          </a:p>
        </p:txBody>
      </p:sp>
      <p:pic>
        <p:nvPicPr>
          <p:cNvPr id="6" name="Picture 2">
            <a:extLst>
              <a:ext uri="{FF2B5EF4-FFF2-40B4-BE49-F238E27FC236}">
                <a16:creationId xmlns:a16="http://schemas.microsoft.com/office/drawing/2014/main" id="{B29D3AE0-7C53-0B21-652F-041E1A2C0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7575" y="130822"/>
            <a:ext cx="2305699" cy="112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3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932548B4-B87C-FA9E-946E-29224A6A6A94}"/>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2074606" y="918811"/>
            <a:ext cx="8488012" cy="5305007"/>
          </a:xfrm>
          <a:prstGeom prst="rect">
            <a:avLst/>
          </a:prstGeom>
        </p:spPr>
      </p:pic>
      <p:sp>
        <p:nvSpPr>
          <p:cNvPr id="4" name="TextBox 3">
            <a:extLst>
              <a:ext uri="{FF2B5EF4-FFF2-40B4-BE49-F238E27FC236}">
                <a16:creationId xmlns:a16="http://schemas.microsoft.com/office/drawing/2014/main" id="{20AA4368-CC57-ABF0-FF19-CAA9EF02E1F1}"/>
              </a:ext>
            </a:extLst>
          </p:cNvPr>
          <p:cNvSpPr txBox="1"/>
          <p:nvPr/>
        </p:nvSpPr>
        <p:spPr>
          <a:xfrm>
            <a:off x="2074606" y="4237702"/>
            <a:ext cx="6571090" cy="230832"/>
          </a:xfrm>
          <a:prstGeom prst="rect">
            <a:avLst/>
          </a:prstGeom>
          <a:noFill/>
        </p:spPr>
        <p:txBody>
          <a:bodyPr wrap="square" rtlCol="0">
            <a:spAutoFit/>
          </a:bodyPr>
          <a:lstStyle/>
          <a:p>
            <a:r>
              <a:rPr lang="en-US" sz="900" dirty="0"/>
              <a:t>This </a:t>
            </a:r>
          </a:p>
        </p:txBody>
      </p:sp>
    </p:spTree>
    <p:extLst>
      <p:ext uri="{BB962C8B-B14F-4D97-AF65-F5344CB8AC3E}">
        <p14:creationId xmlns:p14="http://schemas.microsoft.com/office/powerpoint/2010/main" val="3869924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4">
            <a:extLst>
              <a:ext uri="{FF2B5EF4-FFF2-40B4-BE49-F238E27FC236}">
                <a16:creationId xmlns:a16="http://schemas.microsoft.com/office/drawing/2014/main" id="{DEF074F3-119D-4D8F-B423-A1B9914E4B3A}"/>
              </a:ext>
            </a:extLst>
          </p:cNvPr>
          <p:cNvSpPr/>
          <p:nvPr/>
        </p:nvSpPr>
        <p:spPr>
          <a:xfrm>
            <a:off x="228291" y="1439704"/>
            <a:ext cx="11734983" cy="4716089"/>
          </a:xfrm>
          <a:prstGeom prst="rect">
            <a:avLst/>
          </a:prstGeom>
          <a:solidFill>
            <a:srgbClr val="EFF1F2"/>
          </a:solidFill>
          <a:ln w="9525" cap="flat" cmpd="sng" algn="ctr">
            <a:noFill/>
            <a:prstDash val="solid"/>
          </a:ln>
          <a:effectLst/>
        </p:spPr>
        <p:txBody>
          <a:bodyPr rtlCol="0" anchor="ctr"/>
          <a:lstStyle/>
          <a:p>
            <a:pPr algn="ctr" defTabSz="1016264"/>
            <a:endParaRPr lang="de-DE" sz="2001" kern="0">
              <a:solidFill>
                <a:srgbClr val="000000"/>
              </a:solidFill>
              <a:latin typeface="Bosch Office Sans"/>
            </a:endParaRPr>
          </a:p>
        </p:txBody>
      </p:sp>
      <p:sp>
        <p:nvSpPr>
          <p:cNvPr id="3" name="Text Placeholder 2">
            <a:extLst>
              <a:ext uri="{FF2B5EF4-FFF2-40B4-BE49-F238E27FC236}">
                <a16:creationId xmlns:a16="http://schemas.microsoft.com/office/drawing/2014/main" id="{069E66FA-1B5D-43C7-BE64-5F0B044C8872}"/>
              </a:ext>
            </a:extLst>
          </p:cNvPr>
          <p:cNvSpPr>
            <a:spLocks noGrp="1"/>
          </p:cNvSpPr>
          <p:nvPr>
            <p:ph type="body" sz="quarter" idx="15"/>
          </p:nvPr>
        </p:nvSpPr>
        <p:spPr/>
        <p:txBody>
          <a:bodyPr/>
          <a:lstStyle/>
          <a:p>
            <a:r>
              <a:rPr lang="en-US" dirty="0"/>
              <a:t>Diversity, Equity and Inclusion in North America</a:t>
            </a:r>
          </a:p>
        </p:txBody>
      </p:sp>
      <p:sp>
        <p:nvSpPr>
          <p:cNvPr id="2" name="Title 1">
            <a:extLst>
              <a:ext uri="{FF2B5EF4-FFF2-40B4-BE49-F238E27FC236}">
                <a16:creationId xmlns:a16="http://schemas.microsoft.com/office/drawing/2014/main" id="{CBD018C1-319E-48AF-850E-683438435438}"/>
              </a:ext>
            </a:extLst>
          </p:cNvPr>
          <p:cNvSpPr>
            <a:spLocks noGrp="1"/>
          </p:cNvSpPr>
          <p:nvPr>
            <p:ph type="title"/>
          </p:nvPr>
        </p:nvSpPr>
        <p:spPr/>
        <p:txBody>
          <a:bodyPr/>
          <a:lstStyle/>
          <a:p>
            <a:r>
              <a:rPr lang="en-US" dirty="0"/>
              <a:t>Why We Value DEI</a:t>
            </a:r>
          </a:p>
        </p:txBody>
      </p:sp>
      <p:sp>
        <p:nvSpPr>
          <p:cNvPr id="4" name="Slide Number Placeholder 3">
            <a:extLst>
              <a:ext uri="{FF2B5EF4-FFF2-40B4-BE49-F238E27FC236}">
                <a16:creationId xmlns:a16="http://schemas.microsoft.com/office/drawing/2014/main" id="{805F00F2-B17B-4308-912A-D35B26A92447}"/>
              </a:ext>
            </a:extLst>
          </p:cNvPr>
          <p:cNvSpPr>
            <a:spLocks noGrp="1"/>
          </p:cNvSpPr>
          <p:nvPr>
            <p:ph type="sldNum" sz="quarter" idx="12"/>
          </p:nvPr>
        </p:nvSpPr>
        <p:spPr/>
        <p:txBody>
          <a:bodyPr/>
          <a:lstStyle/>
          <a:p>
            <a:pPr defTabSz="1016264" fontAlgn="base">
              <a:spcBef>
                <a:spcPct val="0"/>
              </a:spcBef>
              <a:spcAft>
                <a:spcPct val="0"/>
              </a:spcAft>
              <a:defRPr/>
            </a:pPr>
            <a:fld id="{4898AEC0-503E-4FA4-859C-D0F72D6E3F79}" type="slidenum">
              <a:rPr lang="en-US" kern="0" noProof="1">
                <a:latin typeface="Bosch Office Sans"/>
              </a:rPr>
              <a:pPr defTabSz="1016264" fontAlgn="base">
                <a:spcBef>
                  <a:spcPct val="0"/>
                </a:spcBef>
                <a:spcAft>
                  <a:spcPct val="0"/>
                </a:spcAft>
                <a:defRPr/>
              </a:pPr>
              <a:t>20</a:t>
            </a:fld>
            <a:endParaRPr lang="en-US" kern="0" noProof="1">
              <a:latin typeface="Bosch Office Sans"/>
            </a:endParaRPr>
          </a:p>
        </p:txBody>
      </p:sp>
      <p:sp>
        <p:nvSpPr>
          <p:cNvPr id="6" name="Rectangle 5">
            <a:extLst>
              <a:ext uri="{FF2B5EF4-FFF2-40B4-BE49-F238E27FC236}">
                <a16:creationId xmlns:a16="http://schemas.microsoft.com/office/drawing/2014/main" id="{68F1A508-3B07-4A12-A2D4-9884BF02BE97}"/>
              </a:ext>
            </a:extLst>
          </p:cNvPr>
          <p:cNvSpPr/>
          <p:nvPr/>
        </p:nvSpPr>
        <p:spPr>
          <a:xfrm>
            <a:off x="286021" y="1603395"/>
            <a:ext cx="11476408" cy="3126702"/>
          </a:xfrm>
          <a:prstGeom prst="rect">
            <a:avLst/>
          </a:prstGeom>
          <a:noFill/>
          <a:ln w="9525" cap="flat" cmpd="sng" algn="ctr">
            <a:noFill/>
            <a:prstDash val="solid"/>
            <a:round/>
            <a:headEnd type="none" w="med" len="med"/>
            <a:tailEnd type="none" w="med" len="med"/>
          </a:ln>
        </p:spPr>
      </p:sp>
      <p:sp>
        <p:nvSpPr>
          <p:cNvPr id="7" name="Freeform: Shape 6">
            <a:extLst>
              <a:ext uri="{FF2B5EF4-FFF2-40B4-BE49-F238E27FC236}">
                <a16:creationId xmlns:a16="http://schemas.microsoft.com/office/drawing/2014/main" id="{2B72F993-90B4-46DE-9087-59AACD041445}"/>
              </a:ext>
            </a:extLst>
          </p:cNvPr>
          <p:cNvSpPr/>
          <p:nvPr/>
        </p:nvSpPr>
        <p:spPr>
          <a:xfrm>
            <a:off x="429573" y="1560291"/>
            <a:ext cx="2337401" cy="2337401"/>
          </a:xfrm>
          <a:custGeom>
            <a:avLst/>
            <a:gdLst>
              <a:gd name="connsiteX0" fmla="*/ 0 w 2457997"/>
              <a:gd name="connsiteY0" fmla="*/ 1228999 h 2457997"/>
              <a:gd name="connsiteX1" fmla="*/ 1228999 w 2457997"/>
              <a:gd name="connsiteY1" fmla="*/ 0 h 2457997"/>
              <a:gd name="connsiteX2" fmla="*/ 2457998 w 2457997"/>
              <a:gd name="connsiteY2" fmla="*/ 1228999 h 2457997"/>
              <a:gd name="connsiteX3" fmla="*/ 1228999 w 2457997"/>
              <a:gd name="connsiteY3" fmla="*/ 2457998 h 2457997"/>
              <a:gd name="connsiteX4" fmla="*/ 0 w 2457997"/>
              <a:gd name="connsiteY4" fmla="*/ 1228999 h 24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997" h="2457997">
                <a:moveTo>
                  <a:pt x="0" y="1228999"/>
                </a:moveTo>
                <a:cubicBezTo>
                  <a:pt x="0" y="550242"/>
                  <a:pt x="550242" y="0"/>
                  <a:pt x="1228999" y="0"/>
                </a:cubicBezTo>
                <a:cubicBezTo>
                  <a:pt x="1907756" y="0"/>
                  <a:pt x="2457998" y="550242"/>
                  <a:pt x="2457998" y="1228999"/>
                </a:cubicBezTo>
                <a:cubicBezTo>
                  <a:pt x="2457998" y="1907756"/>
                  <a:pt x="1907756" y="2457998"/>
                  <a:pt x="1228999" y="2457998"/>
                </a:cubicBezTo>
                <a:cubicBezTo>
                  <a:pt x="550242" y="2457998"/>
                  <a:pt x="0" y="1907756"/>
                  <a:pt x="0" y="1228999"/>
                </a:cubicBezTo>
                <a:close/>
              </a:path>
            </a:pathLst>
          </a:custGeom>
          <a:solidFill>
            <a:srgbClr val="00884A"/>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50405" tIns="422648" rIns="550405" bIns="422648" numCol="1" spcCol="1270" anchor="ctr" anchorCtr="0">
            <a:noAutofit/>
          </a:bodyPr>
          <a:lstStyle/>
          <a:p>
            <a:pPr algn="ctr" defTabSz="790428" fontAlgn="base">
              <a:lnSpc>
                <a:spcPct val="90000"/>
              </a:lnSpc>
              <a:spcBef>
                <a:spcPct val="0"/>
              </a:spcBef>
              <a:spcAft>
                <a:spcPct val="35000"/>
              </a:spcAft>
            </a:pPr>
            <a:r>
              <a:rPr lang="en-US" sz="1556" b="1">
                <a:solidFill>
                  <a:prstClr val="white"/>
                </a:solidFill>
                <a:latin typeface="Bosch Office Sans"/>
              </a:rPr>
              <a:t>Innovative strength</a:t>
            </a:r>
          </a:p>
          <a:p>
            <a:pPr algn="ctr" defTabSz="790428" fontAlgn="base">
              <a:lnSpc>
                <a:spcPct val="90000"/>
              </a:lnSpc>
              <a:spcBef>
                <a:spcPct val="0"/>
              </a:spcBef>
              <a:spcAft>
                <a:spcPct val="35000"/>
              </a:spcAft>
            </a:pPr>
            <a:r>
              <a:rPr lang="en-US" sz="1556">
                <a:solidFill>
                  <a:prstClr val="white"/>
                </a:solidFill>
                <a:latin typeface="Bosch Office Sans"/>
              </a:rPr>
              <a:t>by making use of talent</a:t>
            </a:r>
          </a:p>
          <a:p>
            <a:pPr algn="ctr" defTabSz="790428" fontAlgn="base">
              <a:lnSpc>
                <a:spcPct val="90000"/>
              </a:lnSpc>
              <a:spcBef>
                <a:spcPct val="0"/>
              </a:spcBef>
              <a:spcAft>
                <a:spcPct val="35000"/>
              </a:spcAft>
            </a:pPr>
            <a:r>
              <a:rPr lang="en-US" sz="1556">
                <a:solidFill>
                  <a:prstClr val="white"/>
                </a:solidFill>
                <a:latin typeface="Bosch Office Sans"/>
              </a:rPr>
              <a:t>by increased creativity</a:t>
            </a:r>
          </a:p>
        </p:txBody>
      </p:sp>
      <p:sp>
        <p:nvSpPr>
          <p:cNvPr id="8" name="Freeform: Shape 7">
            <a:extLst>
              <a:ext uri="{FF2B5EF4-FFF2-40B4-BE49-F238E27FC236}">
                <a16:creationId xmlns:a16="http://schemas.microsoft.com/office/drawing/2014/main" id="{AA8E60EF-9DD4-4D8D-8116-18CA9984CEC0}"/>
              </a:ext>
            </a:extLst>
          </p:cNvPr>
          <p:cNvSpPr/>
          <p:nvPr/>
        </p:nvSpPr>
        <p:spPr>
          <a:xfrm>
            <a:off x="2244653" y="1560291"/>
            <a:ext cx="2337401" cy="2337401"/>
          </a:xfrm>
          <a:custGeom>
            <a:avLst/>
            <a:gdLst>
              <a:gd name="connsiteX0" fmla="*/ 0 w 2457997"/>
              <a:gd name="connsiteY0" fmla="*/ 1228999 h 2457997"/>
              <a:gd name="connsiteX1" fmla="*/ 1228999 w 2457997"/>
              <a:gd name="connsiteY1" fmla="*/ 0 h 2457997"/>
              <a:gd name="connsiteX2" fmla="*/ 2457998 w 2457997"/>
              <a:gd name="connsiteY2" fmla="*/ 1228999 h 2457997"/>
              <a:gd name="connsiteX3" fmla="*/ 1228999 w 2457997"/>
              <a:gd name="connsiteY3" fmla="*/ 2457998 h 2457997"/>
              <a:gd name="connsiteX4" fmla="*/ 0 w 2457997"/>
              <a:gd name="connsiteY4" fmla="*/ 1228999 h 24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997" h="2457997">
                <a:moveTo>
                  <a:pt x="0" y="1228999"/>
                </a:moveTo>
                <a:cubicBezTo>
                  <a:pt x="0" y="550242"/>
                  <a:pt x="550242" y="0"/>
                  <a:pt x="1228999" y="0"/>
                </a:cubicBezTo>
                <a:cubicBezTo>
                  <a:pt x="1907756" y="0"/>
                  <a:pt x="2457998" y="550242"/>
                  <a:pt x="2457998" y="1228999"/>
                </a:cubicBezTo>
                <a:cubicBezTo>
                  <a:pt x="2457998" y="1907756"/>
                  <a:pt x="1907756" y="2457998"/>
                  <a:pt x="1228999" y="2457998"/>
                </a:cubicBezTo>
                <a:cubicBezTo>
                  <a:pt x="550242" y="2457998"/>
                  <a:pt x="0" y="1907756"/>
                  <a:pt x="0" y="1228999"/>
                </a:cubicBezTo>
                <a:close/>
              </a:path>
            </a:pathLst>
          </a:custGeom>
          <a:solidFill>
            <a:srgbClr val="9E2896"/>
          </a:solidFill>
          <a:ln w="12700" cap="flat" cmpd="sng" algn="ctr">
            <a:solidFill>
              <a:schemeClr val="bg1"/>
            </a:solidFill>
            <a:prstDash val="solid"/>
            <a:miter lim="800000"/>
            <a:headEnd type="none" w="med" len="med"/>
            <a:tailEnd type="none" w="med" len="med"/>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50405" tIns="422648" rIns="550405" bIns="422648" numCol="1" spcCol="1270" anchor="ctr" anchorCtr="0">
            <a:noAutofit/>
          </a:bodyPr>
          <a:lstStyle/>
          <a:p>
            <a:pPr algn="ctr" defTabSz="790428" fontAlgn="base">
              <a:lnSpc>
                <a:spcPct val="90000"/>
              </a:lnSpc>
              <a:spcBef>
                <a:spcPct val="0"/>
              </a:spcBef>
              <a:spcAft>
                <a:spcPct val="35000"/>
              </a:spcAft>
            </a:pPr>
            <a:r>
              <a:rPr lang="en-US" sz="1556" b="1">
                <a:solidFill>
                  <a:prstClr val="white"/>
                </a:solidFill>
                <a:latin typeface="Bosch Office Sans"/>
              </a:rPr>
              <a:t>Higher performance</a:t>
            </a:r>
          </a:p>
          <a:p>
            <a:pPr algn="ctr" defTabSz="790428" fontAlgn="base">
              <a:lnSpc>
                <a:spcPct val="90000"/>
              </a:lnSpc>
              <a:spcBef>
                <a:spcPct val="0"/>
              </a:spcBef>
              <a:spcAft>
                <a:spcPct val="35000"/>
              </a:spcAft>
            </a:pPr>
            <a:r>
              <a:rPr lang="en-US" sz="1556">
                <a:solidFill>
                  <a:prstClr val="white"/>
                </a:solidFill>
                <a:latin typeface="Bosch Office Sans"/>
              </a:rPr>
              <a:t>by effective cooperation</a:t>
            </a:r>
          </a:p>
          <a:p>
            <a:pPr algn="ctr" defTabSz="790428" fontAlgn="base">
              <a:lnSpc>
                <a:spcPct val="90000"/>
              </a:lnSpc>
              <a:spcBef>
                <a:spcPct val="0"/>
              </a:spcBef>
              <a:spcAft>
                <a:spcPct val="35000"/>
              </a:spcAft>
            </a:pPr>
            <a:r>
              <a:rPr lang="en-US" sz="1556">
                <a:solidFill>
                  <a:prstClr val="white"/>
                </a:solidFill>
                <a:latin typeface="Bosch Office Sans"/>
              </a:rPr>
              <a:t>by better decision making</a:t>
            </a:r>
          </a:p>
        </p:txBody>
      </p:sp>
      <p:sp>
        <p:nvSpPr>
          <p:cNvPr id="9" name="Freeform: Shape 8">
            <a:extLst>
              <a:ext uri="{FF2B5EF4-FFF2-40B4-BE49-F238E27FC236}">
                <a16:creationId xmlns:a16="http://schemas.microsoft.com/office/drawing/2014/main" id="{54D88DB6-08AE-42C1-BCC2-8473AE1CF001}"/>
              </a:ext>
            </a:extLst>
          </p:cNvPr>
          <p:cNvSpPr/>
          <p:nvPr/>
        </p:nvSpPr>
        <p:spPr>
          <a:xfrm>
            <a:off x="4091537" y="1560291"/>
            <a:ext cx="2337401" cy="2337401"/>
          </a:xfrm>
          <a:custGeom>
            <a:avLst/>
            <a:gdLst>
              <a:gd name="connsiteX0" fmla="*/ 0 w 2457997"/>
              <a:gd name="connsiteY0" fmla="*/ 1228999 h 2457997"/>
              <a:gd name="connsiteX1" fmla="*/ 1228999 w 2457997"/>
              <a:gd name="connsiteY1" fmla="*/ 0 h 2457997"/>
              <a:gd name="connsiteX2" fmla="*/ 2457998 w 2457997"/>
              <a:gd name="connsiteY2" fmla="*/ 1228999 h 2457997"/>
              <a:gd name="connsiteX3" fmla="*/ 1228999 w 2457997"/>
              <a:gd name="connsiteY3" fmla="*/ 2457998 h 2457997"/>
              <a:gd name="connsiteX4" fmla="*/ 0 w 2457997"/>
              <a:gd name="connsiteY4" fmla="*/ 1228999 h 24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997" h="2457997">
                <a:moveTo>
                  <a:pt x="0" y="1228999"/>
                </a:moveTo>
                <a:cubicBezTo>
                  <a:pt x="0" y="550242"/>
                  <a:pt x="550242" y="0"/>
                  <a:pt x="1228999" y="0"/>
                </a:cubicBezTo>
                <a:cubicBezTo>
                  <a:pt x="1907756" y="0"/>
                  <a:pt x="2457998" y="550242"/>
                  <a:pt x="2457998" y="1228999"/>
                </a:cubicBezTo>
                <a:cubicBezTo>
                  <a:pt x="2457998" y="1907756"/>
                  <a:pt x="1907756" y="2457998"/>
                  <a:pt x="1228999" y="2457998"/>
                </a:cubicBezTo>
                <a:cubicBezTo>
                  <a:pt x="550242" y="2457998"/>
                  <a:pt x="0" y="1907756"/>
                  <a:pt x="0" y="1228999"/>
                </a:cubicBezTo>
                <a:close/>
              </a:path>
            </a:pathLst>
          </a:custGeom>
          <a:solidFill>
            <a:srgbClr val="007BC0"/>
          </a:solidFill>
          <a:ln w="12700" cap="flat" cmpd="sng" algn="ctr">
            <a:solidFill>
              <a:schemeClr val="bg1"/>
            </a:solidFill>
            <a:prstDash val="solid"/>
            <a:miter lim="800000"/>
            <a:headEnd type="none" w="med" len="med"/>
            <a:tailEnd type="none" w="med" len="med"/>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50405" tIns="422648" rIns="550405" bIns="422648" numCol="1" spcCol="1270" anchor="ctr" anchorCtr="0">
            <a:noAutofit/>
          </a:bodyPr>
          <a:lstStyle/>
          <a:p>
            <a:pPr algn="ctr" defTabSz="790428" fontAlgn="base">
              <a:lnSpc>
                <a:spcPct val="90000"/>
              </a:lnSpc>
              <a:spcBef>
                <a:spcPct val="0"/>
              </a:spcBef>
              <a:spcAft>
                <a:spcPct val="35000"/>
              </a:spcAft>
            </a:pPr>
            <a:r>
              <a:rPr lang="en-US" sz="1556" b="1" dirty="0">
                <a:solidFill>
                  <a:prstClr val="white"/>
                </a:solidFill>
                <a:latin typeface="Bosch Office Sans"/>
              </a:rPr>
              <a:t>Access to markets and customer orientation</a:t>
            </a:r>
          </a:p>
        </p:txBody>
      </p:sp>
      <p:sp>
        <p:nvSpPr>
          <p:cNvPr id="10" name="Freeform: Shape 9">
            <a:extLst>
              <a:ext uri="{FF2B5EF4-FFF2-40B4-BE49-F238E27FC236}">
                <a16:creationId xmlns:a16="http://schemas.microsoft.com/office/drawing/2014/main" id="{8B202CC2-774E-4D7C-8EA6-5EB63F984879}"/>
              </a:ext>
            </a:extLst>
          </p:cNvPr>
          <p:cNvSpPr/>
          <p:nvPr/>
        </p:nvSpPr>
        <p:spPr>
          <a:xfrm>
            <a:off x="1353015" y="3497742"/>
            <a:ext cx="2337401" cy="2337401"/>
          </a:xfrm>
          <a:custGeom>
            <a:avLst/>
            <a:gdLst>
              <a:gd name="connsiteX0" fmla="*/ 0 w 2457997"/>
              <a:gd name="connsiteY0" fmla="*/ 1228999 h 2457997"/>
              <a:gd name="connsiteX1" fmla="*/ 1228999 w 2457997"/>
              <a:gd name="connsiteY1" fmla="*/ 0 h 2457997"/>
              <a:gd name="connsiteX2" fmla="*/ 2457998 w 2457997"/>
              <a:gd name="connsiteY2" fmla="*/ 1228999 h 2457997"/>
              <a:gd name="connsiteX3" fmla="*/ 1228999 w 2457997"/>
              <a:gd name="connsiteY3" fmla="*/ 2457998 h 2457997"/>
              <a:gd name="connsiteX4" fmla="*/ 0 w 2457997"/>
              <a:gd name="connsiteY4" fmla="*/ 1228999 h 24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997" h="2457997">
                <a:moveTo>
                  <a:pt x="0" y="1228999"/>
                </a:moveTo>
                <a:cubicBezTo>
                  <a:pt x="0" y="550242"/>
                  <a:pt x="550242" y="0"/>
                  <a:pt x="1228999" y="0"/>
                </a:cubicBezTo>
                <a:cubicBezTo>
                  <a:pt x="1907756" y="0"/>
                  <a:pt x="2457998" y="550242"/>
                  <a:pt x="2457998" y="1228999"/>
                </a:cubicBezTo>
                <a:cubicBezTo>
                  <a:pt x="2457998" y="1907756"/>
                  <a:pt x="1907756" y="2457998"/>
                  <a:pt x="1228999" y="2457998"/>
                </a:cubicBezTo>
                <a:cubicBezTo>
                  <a:pt x="550242" y="2457998"/>
                  <a:pt x="0" y="1907756"/>
                  <a:pt x="0" y="1228999"/>
                </a:cubicBezTo>
                <a:close/>
              </a:path>
            </a:pathLst>
          </a:custGeom>
          <a:solidFill>
            <a:srgbClr val="18837E"/>
          </a:solidFill>
          <a:ln w="12700" cap="flat" cmpd="sng" algn="ctr">
            <a:solidFill>
              <a:schemeClr val="bg1"/>
            </a:solidFill>
            <a:prstDash val="solid"/>
            <a:miter lim="800000"/>
            <a:headEnd type="none" w="med" len="med"/>
            <a:tailEnd type="none" w="med" len="med"/>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50405" tIns="422648" rIns="550405" bIns="422648" numCol="1" spcCol="1270" anchor="ctr" anchorCtr="0">
            <a:noAutofit/>
          </a:bodyPr>
          <a:lstStyle/>
          <a:p>
            <a:pPr algn="ctr" defTabSz="790428" fontAlgn="base">
              <a:lnSpc>
                <a:spcPct val="90000"/>
              </a:lnSpc>
              <a:spcBef>
                <a:spcPct val="0"/>
              </a:spcBef>
              <a:spcAft>
                <a:spcPct val="35000"/>
              </a:spcAft>
            </a:pPr>
            <a:r>
              <a:rPr lang="en-US" sz="1556" b="1">
                <a:solidFill>
                  <a:prstClr val="white"/>
                </a:solidFill>
                <a:latin typeface="Bosch Office Sans"/>
              </a:rPr>
              <a:t>Higher associate motivation</a:t>
            </a:r>
          </a:p>
          <a:p>
            <a:pPr algn="ctr" defTabSz="790428" fontAlgn="base">
              <a:lnSpc>
                <a:spcPct val="90000"/>
              </a:lnSpc>
              <a:spcBef>
                <a:spcPct val="0"/>
              </a:spcBef>
              <a:spcAft>
                <a:spcPct val="35000"/>
              </a:spcAft>
            </a:pPr>
            <a:r>
              <a:rPr lang="en-US" sz="1556">
                <a:solidFill>
                  <a:prstClr val="white"/>
                </a:solidFill>
                <a:latin typeface="Bosch Office Sans"/>
              </a:rPr>
              <a:t>and reduced employee turnover</a:t>
            </a:r>
            <a:endParaRPr lang="en-US" sz="1556" b="1">
              <a:solidFill>
                <a:prstClr val="white"/>
              </a:solidFill>
              <a:latin typeface="Bosch Office Sans"/>
            </a:endParaRPr>
          </a:p>
        </p:txBody>
      </p:sp>
      <p:sp>
        <p:nvSpPr>
          <p:cNvPr id="12" name="Freeform: Shape 11">
            <a:extLst>
              <a:ext uri="{FF2B5EF4-FFF2-40B4-BE49-F238E27FC236}">
                <a16:creationId xmlns:a16="http://schemas.microsoft.com/office/drawing/2014/main" id="{F56F5F92-4D25-4174-8622-01A550C89946}"/>
              </a:ext>
            </a:extLst>
          </p:cNvPr>
          <p:cNvSpPr/>
          <p:nvPr/>
        </p:nvSpPr>
        <p:spPr>
          <a:xfrm>
            <a:off x="3168095" y="3497742"/>
            <a:ext cx="2337401" cy="2337401"/>
          </a:xfrm>
          <a:custGeom>
            <a:avLst/>
            <a:gdLst>
              <a:gd name="connsiteX0" fmla="*/ 0 w 2457997"/>
              <a:gd name="connsiteY0" fmla="*/ 1228999 h 2457997"/>
              <a:gd name="connsiteX1" fmla="*/ 1228999 w 2457997"/>
              <a:gd name="connsiteY1" fmla="*/ 0 h 2457997"/>
              <a:gd name="connsiteX2" fmla="*/ 2457998 w 2457997"/>
              <a:gd name="connsiteY2" fmla="*/ 1228999 h 2457997"/>
              <a:gd name="connsiteX3" fmla="*/ 1228999 w 2457997"/>
              <a:gd name="connsiteY3" fmla="*/ 2457998 h 2457997"/>
              <a:gd name="connsiteX4" fmla="*/ 0 w 2457997"/>
              <a:gd name="connsiteY4" fmla="*/ 1228999 h 24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997" h="2457997">
                <a:moveTo>
                  <a:pt x="0" y="1228999"/>
                </a:moveTo>
                <a:cubicBezTo>
                  <a:pt x="0" y="550242"/>
                  <a:pt x="550242" y="0"/>
                  <a:pt x="1228999" y="0"/>
                </a:cubicBezTo>
                <a:cubicBezTo>
                  <a:pt x="1907756" y="0"/>
                  <a:pt x="2457998" y="550242"/>
                  <a:pt x="2457998" y="1228999"/>
                </a:cubicBezTo>
                <a:cubicBezTo>
                  <a:pt x="2457998" y="1907756"/>
                  <a:pt x="1907756" y="2457998"/>
                  <a:pt x="1228999" y="2457998"/>
                </a:cubicBezTo>
                <a:cubicBezTo>
                  <a:pt x="550242" y="2457998"/>
                  <a:pt x="0" y="1907756"/>
                  <a:pt x="0" y="1228999"/>
                </a:cubicBezTo>
                <a:close/>
              </a:path>
            </a:pathLst>
          </a:custGeom>
          <a:solidFill>
            <a:srgbClr val="004975"/>
          </a:solidFill>
          <a:ln w="12700" cap="flat" cmpd="sng" algn="ctr">
            <a:solidFill>
              <a:schemeClr val="bg1"/>
            </a:solidFill>
            <a:prstDash val="sysDot"/>
            <a:miter lim="800000"/>
            <a:headEnd type="none" w="med" len="med"/>
            <a:tailEnd type="none" w="med" len="med"/>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50405" tIns="422648" rIns="550405" bIns="422648" numCol="1" spcCol="1270" anchor="ctr" anchorCtr="0">
            <a:noAutofit/>
          </a:bodyPr>
          <a:lstStyle/>
          <a:p>
            <a:pPr algn="ctr" defTabSz="790428" fontAlgn="base">
              <a:lnSpc>
                <a:spcPct val="90000"/>
              </a:lnSpc>
              <a:spcBef>
                <a:spcPct val="0"/>
              </a:spcBef>
              <a:spcAft>
                <a:spcPct val="35000"/>
              </a:spcAft>
            </a:pPr>
            <a:r>
              <a:rPr lang="en-US" sz="1556" b="1">
                <a:solidFill>
                  <a:prstClr val="white"/>
                </a:solidFill>
                <a:latin typeface="Bosch Office Sans"/>
              </a:rPr>
              <a:t>Being an attractive employer</a:t>
            </a:r>
          </a:p>
          <a:p>
            <a:pPr algn="ctr" defTabSz="790428" fontAlgn="base">
              <a:lnSpc>
                <a:spcPct val="90000"/>
              </a:lnSpc>
              <a:spcBef>
                <a:spcPct val="0"/>
              </a:spcBef>
              <a:spcAft>
                <a:spcPct val="35000"/>
              </a:spcAft>
            </a:pPr>
            <a:r>
              <a:rPr lang="en-US" sz="1556">
                <a:solidFill>
                  <a:prstClr val="white"/>
                </a:solidFill>
                <a:latin typeface="Bosch Office Sans"/>
              </a:rPr>
              <a:t>and better hiring results</a:t>
            </a:r>
          </a:p>
        </p:txBody>
      </p:sp>
      <p:sp>
        <p:nvSpPr>
          <p:cNvPr id="30" name="Rectangle 29">
            <a:extLst>
              <a:ext uri="{FF2B5EF4-FFF2-40B4-BE49-F238E27FC236}">
                <a16:creationId xmlns:a16="http://schemas.microsoft.com/office/drawing/2014/main" id="{7C7C7AC3-3770-4C12-AD76-F7F848D53861}"/>
              </a:ext>
            </a:extLst>
          </p:cNvPr>
          <p:cNvSpPr/>
          <p:nvPr/>
        </p:nvSpPr>
        <p:spPr>
          <a:xfrm>
            <a:off x="228255" y="5878248"/>
            <a:ext cx="1625766" cy="365998"/>
          </a:xfrm>
          <a:prstGeom prst="rect">
            <a:avLst/>
          </a:prstGeom>
        </p:spPr>
        <p:txBody>
          <a:bodyPr wrap="none">
            <a:spAutoFit/>
          </a:bodyPr>
          <a:lstStyle/>
          <a:p>
            <a:pPr defTabSz="1016264" fontAlgn="base">
              <a:spcBef>
                <a:spcPct val="0"/>
              </a:spcBef>
              <a:spcAft>
                <a:spcPct val="0"/>
              </a:spcAft>
              <a:defRPr/>
            </a:pPr>
            <a:r>
              <a:rPr lang="en-US" sz="889">
                <a:solidFill>
                  <a:prstClr val="black"/>
                </a:solidFill>
                <a:latin typeface="Bosch Office Sans" pitchFamily="34" charset="0"/>
              </a:rPr>
              <a:t>Fischer 2009, Degele 2008: 159</a:t>
            </a:r>
          </a:p>
          <a:p>
            <a:pPr defTabSz="1016264" fontAlgn="base">
              <a:spcBef>
                <a:spcPct val="0"/>
              </a:spcBef>
              <a:spcAft>
                <a:spcPct val="0"/>
              </a:spcAft>
              <a:defRPr/>
            </a:pPr>
            <a:endParaRPr lang="en-US" sz="889">
              <a:solidFill>
                <a:prstClr val="black"/>
              </a:solidFill>
              <a:latin typeface="Bosch Office Sans" pitchFamily="34" charset="0"/>
            </a:endParaRPr>
          </a:p>
        </p:txBody>
      </p:sp>
      <p:grpSp>
        <p:nvGrpSpPr>
          <p:cNvPr id="16" name="Gruppieren 27">
            <a:extLst>
              <a:ext uri="{FF2B5EF4-FFF2-40B4-BE49-F238E27FC236}">
                <a16:creationId xmlns:a16="http://schemas.microsoft.com/office/drawing/2014/main" id="{7AE6072F-7C51-4D2F-BA5A-B7F70A91ECA5}"/>
              </a:ext>
            </a:extLst>
          </p:cNvPr>
          <p:cNvGrpSpPr/>
          <p:nvPr/>
        </p:nvGrpSpPr>
        <p:grpSpPr>
          <a:xfrm>
            <a:off x="7609948" y="1467142"/>
            <a:ext cx="4662084" cy="3399207"/>
            <a:chOff x="7123430" y="1831952"/>
            <a:chExt cx="5535890" cy="3926228"/>
          </a:xfrm>
        </p:grpSpPr>
        <p:sp>
          <p:nvSpPr>
            <p:cNvPr id="17" name="Rechteck 24">
              <a:extLst>
                <a:ext uri="{FF2B5EF4-FFF2-40B4-BE49-F238E27FC236}">
                  <a16:creationId xmlns:a16="http://schemas.microsoft.com/office/drawing/2014/main" id="{003A2CD4-1EC8-4B21-9016-F9DE0F0D027C}"/>
                </a:ext>
              </a:extLst>
            </p:cNvPr>
            <p:cNvSpPr/>
            <p:nvPr>
              <p:custDataLst>
                <p:tags r:id="rId1"/>
              </p:custDataLst>
            </p:nvPr>
          </p:nvSpPr>
          <p:spPr>
            <a:xfrm>
              <a:off x="7123430" y="2014484"/>
              <a:ext cx="3474281" cy="3028276"/>
            </a:xfrm>
            <a:prstGeom prst="rect">
              <a:avLst/>
            </a:prstGeom>
            <a:solidFill>
              <a:schemeClr val="bg2">
                <a:alpha val="2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016264" fontAlgn="base">
                <a:spcBef>
                  <a:spcPct val="0"/>
                </a:spcBef>
                <a:spcAft>
                  <a:spcPct val="0"/>
                </a:spcAft>
                <a:defRPr/>
              </a:pPr>
              <a:endParaRPr lang="de-DE" sz="1556">
                <a:solidFill>
                  <a:prstClr val="white"/>
                </a:solidFill>
                <a:latin typeface="Bosch Office Sans"/>
              </a:endParaRPr>
            </a:p>
          </p:txBody>
        </p:sp>
        <p:sp>
          <p:nvSpPr>
            <p:cNvPr id="18" name="Rechteck 26">
              <a:extLst>
                <a:ext uri="{FF2B5EF4-FFF2-40B4-BE49-F238E27FC236}">
                  <a16:creationId xmlns:a16="http://schemas.microsoft.com/office/drawing/2014/main" id="{5AFB6B73-5398-4DF2-B115-DC510A58F066}"/>
                </a:ext>
              </a:extLst>
            </p:cNvPr>
            <p:cNvSpPr/>
            <p:nvPr>
              <p:custDataLst>
                <p:tags r:id="rId2"/>
              </p:custDataLst>
            </p:nvPr>
          </p:nvSpPr>
          <p:spPr>
            <a:xfrm>
              <a:off x="7123431" y="1831952"/>
              <a:ext cx="3474280" cy="713012"/>
            </a:xfrm>
            <a:prstGeom prst="rect">
              <a:avLst/>
            </a:prstGeom>
            <a:solidFill>
              <a:srgbClr val="00884A"/>
            </a:solidFill>
            <a:ln w="12700"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4911" tIns="47456" rIns="94911" bIns="47456" rtlCol="0" anchor="ctr">
              <a:noAutofit/>
            </a:bodyPr>
            <a:lstStyle/>
            <a:p>
              <a:pPr algn="ctr" defTabSz="1016264" fontAlgn="base">
                <a:spcBef>
                  <a:spcPct val="0"/>
                </a:spcBef>
                <a:spcAft>
                  <a:spcPct val="0"/>
                </a:spcAft>
                <a:defRPr/>
              </a:pPr>
              <a:r>
                <a:rPr lang="de-DE" sz="1778" b="1">
                  <a:solidFill>
                    <a:prstClr val="white"/>
                  </a:solidFill>
                  <a:latin typeface="Bosch Office Sans"/>
                </a:rPr>
                <a:t>Financial Performance (EBIT)</a:t>
              </a:r>
            </a:p>
          </p:txBody>
        </p:sp>
        <p:sp>
          <p:nvSpPr>
            <p:cNvPr id="19" name="Pfeil nach oben 31">
              <a:extLst>
                <a:ext uri="{FF2B5EF4-FFF2-40B4-BE49-F238E27FC236}">
                  <a16:creationId xmlns:a16="http://schemas.microsoft.com/office/drawing/2014/main" id="{1D58F140-BE2E-4553-87DA-E0D7AB10C76C}"/>
                </a:ext>
              </a:extLst>
            </p:cNvPr>
            <p:cNvSpPr/>
            <p:nvPr>
              <p:custDataLst>
                <p:tags r:id="rId3"/>
              </p:custDataLst>
            </p:nvPr>
          </p:nvSpPr>
          <p:spPr>
            <a:xfrm>
              <a:off x="7304906" y="2913351"/>
              <a:ext cx="1555663" cy="1388847"/>
            </a:xfrm>
            <a:prstGeom prst="upArrow">
              <a:avLst/>
            </a:prstGeom>
            <a:solidFill>
              <a:srgbClr val="9E2896"/>
            </a:solidFill>
            <a:ln w="19050" cap="flat" cmpd="sng" algn="ctr">
              <a:noFill/>
              <a:prstDash val="solid"/>
              <a:miter lim="800000"/>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noAutofit/>
            </a:bodyPr>
            <a:lstStyle/>
            <a:p>
              <a:pPr algn="ctr" defTabSz="1016264" fontAlgn="base">
                <a:spcBef>
                  <a:spcPct val="0"/>
                </a:spcBef>
                <a:spcAft>
                  <a:spcPct val="0"/>
                </a:spcAft>
                <a:defRPr/>
              </a:pPr>
              <a:endParaRPr lang="de-DE" sz="1556">
                <a:solidFill>
                  <a:prstClr val="white"/>
                </a:solidFill>
                <a:latin typeface="Bosch Office Sans"/>
              </a:endParaRPr>
            </a:p>
          </p:txBody>
        </p:sp>
        <p:sp>
          <p:nvSpPr>
            <p:cNvPr id="20" name="Rechteck 29__">
              <a:extLst>
                <a:ext uri="{FF2B5EF4-FFF2-40B4-BE49-F238E27FC236}">
                  <a16:creationId xmlns:a16="http://schemas.microsoft.com/office/drawing/2014/main" id="{669D7948-0AFF-4FD9-BC30-34C76C7CA9FA}"/>
                </a:ext>
              </a:extLst>
            </p:cNvPr>
            <p:cNvSpPr/>
            <p:nvPr>
              <p:custDataLst>
                <p:tags r:id="rId4"/>
              </p:custDataLst>
            </p:nvPr>
          </p:nvSpPr>
          <p:spPr>
            <a:xfrm>
              <a:off x="7333302" y="3912667"/>
              <a:ext cx="1426024" cy="331614"/>
            </a:xfrm>
            <a:prstGeom prst="rect">
              <a:avLst/>
            </a:prstGeom>
            <a:solidFill>
              <a:srgbClr val="00884A"/>
            </a:solidFill>
            <a:ln w="19050" cap="flat" cmpd="sng" algn="ctr">
              <a:solidFill>
                <a:srgbClr val="FFFFFF"/>
              </a:solidFill>
              <a:prstDash val="solid"/>
              <a:miter lim="800000"/>
              <a:headEnd type="none" w="med" len="med"/>
              <a:tailEnd type="none" w="med" len="med"/>
            </a:ln>
          </p:spPr>
          <p:style>
            <a:lnRef idx="3">
              <a:schemeClr val="lt1"/>
            </a:lnRef>
            <a:fillRef idx="1">
              <a:schemeClr val="accent4"/>
            </a:fillRef>
            <a:effectRef idx="1">
              <a:schemeClr val="accent4"/>
            </a:effectRef>
            <a:fontRef idx="minor">
              <a:schemeClr val="lt1"/>
            </a:fontRef>
          </p:style>
          <p:txBody>
            <a:bodyPr lIns="94911" tIns="47456" rIns="94911" bIns="47456" rtlCol="0" anchor="ctr">
              <a:noAutofit/>
            </a:bodyPr>
            <a:lstStyle/>
            <a:p>
              <a:pPr algn="ctr" defTabSz="1016264" fontAlgn="base">
                <a:spcBef>
                  <a:spcPct val="0"/>
                </a:spcBef>
                <a:spcAft>
                  <a:spcPct val="0"/>
                </a:spcAft>
                <a:defRPr/>
              </a:pPr>
              <a:r>
                <a:rPr lang="de-DE" sz="1000">
                  <a:solidFill>
                    <a:prstClr val="white"/>
                  </a:solidFill>
                  <a:latin typeface="Bosch Office Sans"/>
                </a:rPr>
                <a:t>Gender Diversity</a:t>
              </a:r>
            </a:p>
          </p:txBody>
        </p:sp>
        <p:sp>
          <p:nvSpPr>
            <p:cNvPr id="22" name="Textfeld 37">
              <a:extLst>
                <a:ext uri="{FF2B5EF4-FFF2-40B4-BE49-F238E27FC236}">
                  <a16:creationId xmlns:a16="http://schemas.microsoft.com/office/drawing/2014/main" id="{E60AC7B0-CAA1-4BDB-8E52-F420B6648C0C}"/>
                </a:ext>
              </a:extLst>
            </p:cNvPr>
            <p:cNvSpPr txBox="1"/>
            <p:nvPr>
              <p:custDataLst>
                <p:tags r:id="rId5"/>
              </p:custDataLst>
            </p:nvPr>
          </p:nvSpPr>
          <p:spPr>
            <a:xfrm>
              <a:off x="7123430" y="5010142"/>
              <a:ext cx="5535890" cy="748038"/>
            </a:xfrm>
            <a:prstGeom prst="rect">
              <a:avLst/>
            </a:prstGeom>
            <a:solidFill>
              <a:scrgbClr r="0" g="0" b="0">
                <a:alpha val="0"/>
              </a:scrgbClr>
            </a:solidFill>
            <a:ln>
              <a:noFill/>
            </a:ln>
          </p:spPr>
          <p:txBody>
            <a:bodyPr wrap="square" lIns="94911" tIns="47456" rIns="94911" bIns="47456" rtlCol="0">
              <a:noAutofit/>
            </a:bodyPr>
            <a:lstStyle/>
            <a:p>
              <a:pPr defTabSz="1016264" fontAlgn="base">
                <a:spcBef>
                  <a:spcPct val="0"/>
                </a:spcBef>
                <a:spcAft>
                  <a:spcPct val="0"/>
                </a:spcAft>
                <a:defRPr/>
              </a:pPr>
              <a:r>
                <a:rPr lang="de-DE" sz="1111" dirty="0">
                  <a:solidFill>
                    <a:prstClr val="black"/>
                  </a:solidFill>
                  <a:latin typeface="Bosch Office Sans" pitchFamily="34" charset="0"/>
                </a:rPr>
                <a:t>* To outperform companies with homogenous executive teams</a:t>
              </a:r>
            </a:p>
          </p:txBody>
        </p:sp>
        <p:sp>
          <p:nvSpPr>
            <p:cNvPr id="23" name="Pfeil nach oben 34">
              <a:extLst>
                <a:ext uri="{FF2B5EF4-FFF2-40B4-BE49-F238E27FC236}">
                  <a16:creationId xmlns:a16="http://schemas.microsoft.com/office/drawing/2014/main" id="{2ACB1659-CE47-4575-B7DC-9B6BC6797DE2}"/>
                </a:ext>
              </a:extLst>
            </p:cNvPr>
            <p:cNvSpPr/>
            <p:nvPr>
              <p:custDataLst>
                <p:tags r:id="rId6"/>
              </p:custDataLst>
            </p:nvPr>
          </p:nvSpPr>
          <p:spPr>
            <a:xfrm>
              <a:off x="8907318" y="2589553"/>
              <a:ext cx="1555663" cy="2320557"/>
            </a:xfrm>
            <a:prstGeom prst="upArrow">
              <a:avLst/>
            </a:prstGeom>
            <a:solidFill>
              <a:srgbClr val="9E2896"/>
            </a:solidFill>
            <a:ln w="19050" cap="flat" cmpd="sng" algn="ctr">
              <a:noFill/>
              <a:prstDash val="solid"/>
              <a:miter lim="800000"/>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noAutofit/>
            </a:bodyPr>
            <a:lstStyle/>
            <a:p>
              <a:pPr algn="ctr" defTabSz="1016264" fontAlgn="base">
                <a:spcBef>
                  <a:spcPct val="0"/>
                </a:spcBef>
                <a:spcAft>
                  <a:spcPct val="0"/>
                </a:spcAft>
                <a:defRPr/>
              </a:pPr>
              <a:endParaRPr lang="de-DE" sz="1556">
                <a:solidFill>
                  <a:prstClr val="white"/>
                </a:solidFill>
                <a:latin typeface="Bosch Office Sans"/>
              </a:endParaRPr>
            </a:p>
          </p:txBody>
        </p:sp>
        <p:sp>
          <p:nvSpPr>
            <p:cNvPr id="24" name="Rechteck 29_">
              <a:extLst>
                <a:ext uri="{FF2B5EF4-FFF2-40B4-BE49-F238E27FC236}">
                  <a16:creationId xmlns:a16="http://schemas.microsoft.com/office/drawing/2014/main" id="{65B9F80C-15EA-4485-ACD8-B04380251742}"/>
                </a:ext>
              </a:extLst>
            </p:cNvPr>
            <p:cNvSpPr/>
            <p:nvPr>
              <p:custDataLst>
                <p:tags r:id="rId7"/>
              </p:custDataLst>
            </p:nvPr>
          </p:nvSpPr>
          <p:spPr>
            <a:xfrm>
              <a:off x="8965506" y="4326737"/>
              <a:ext cx="1426024" cy="583373"/>
            </a:xfrm>
            <a:prstGeom prst="rect">
              <a:avLst/>
            </a:prstGeom>
            <a:solidFill>
              <a:srgbClr val="00884A"/>
            </a:solidFill>
            <a:ln w="19050" cap="flat" cmpd="sng" algn="ctr">
              <a:solidFill>
                <a:srgbClr val="FFFFFF"/>
              </a:solidFill>
              <a:prstDash val="solid"/>
              <a:miter lim="800000"/>
              <a:headEnd type="none" w="med" len="med"/>
              <a:tailEnd type="none" w="med" len="med"/>
            </a:ln>
          </p:spPr>
          <p:style>
            <a:lnRef idx="3">
              <a:schemeClr val="lt1"/>
            </a:lnRef>
            <a:fillRef idx="1">
              <a:schemeClr val="accent4"/>
            </a:fillRef>
            <a:effectRef idx="1">
              <a:schemeClr val="accent4"/>
            </a:effectRef>
            <a:fontRef idx="minor">
              <a:schemeClr val="lt1"/>
            </a:fontRef>
          </p:style>
          <p:txBody>
            <a:bodyPr lIns="94911" tIns="47456" rIns="94911" bIns="47456" rtlCol="0" anchor="ctr">
              <a:noAutofit/>
            </a:bodyPr>
            <a:lstStyle/>
            <a:p>
              <a:pPr algn="ctr" defTabSz="1016264" fontAlgn="base">
                <a:spcBef>
                  <a:spcPct val="0"/>
                </a:spcBef>
                <a:spcAft>
                  <a:spcPct val="0"/>
                </a:spcAft>
                <a:defRPr/>
              </a:pPr>
              <a:r>
                <a:rPr lang="de-DE" sz="1111">
                  <a:solidFill>
                    <a:prstClr val="white"/>
                  </a:solidFill>
                  <a:latin typeface="Bosch Office Sans"/>
                </a:rPr>
                <a:t>36% more likely*</a:t>
              </a:r>
            </a:p>
          </p:txBody>
        </p:sp>
        <p:sp>
          <p:nvSpPr>
            <p:cNvPr id="25" name="Rechteck 29___">
              <a:extLst>
                <a:ext uri="{FF2B5EF4-FFF2-40B4-BE49-F238E27FC236}">
                  <a16:creationId xmlns:a16="http://schemas.microsoft.com/office/drawing/2014/main" id="{C1CB695D-CB71-44C5-A6DF-C140C8714711}"/>
                </a:ext>
              </a:extLst>
            </p:cNvPr>
            <p:cNvSpPr/>
            <p:nvPr>
              <p:custDataLst>
                <p:tags r:id="rId8"/>
              </p:custDataLst>
            </p:nvPr>
          </p:nvSpPr>
          <p:spPr>
            <a:xfrm>
              <a:off x="8965506" y="3932923"/>
              <a:ext cx="1426024" cy="331614"/>
            </a:xfrm>
            <a:prstGeom prst="rect">
              <a:avLst/>
            </a:prstGeom>
            <a:solidFill>
              <a:srgbClr val="00884A"/>
            </a:solidFill>
            <a:ln w="19050" cap="flat" cmpd="sng" algn="ctr">
              <a:solidFill>
                <a:srgbClr val="FFFFFF"/>
              </a:solidFill>
              <a:prstDash val="solid"/>
              <a:miter lim="800000"/>
              <a:headEnd type="none" w="med" len="med"/>
              <a:tailEnd type="none" w="med" len="med"/>
            </a:ln>
          </p:spPr>
          <p:style>
            <a:lnRef idx="3">
              <a:schemeClr val="lt1"/>
            </a:lnRef>
            <a:fillRef idx="1">
              <a:schemeClr val="accent4"/>
            </a:fillRef>
            <a:effectRef idx="1">
              <a:schemeClr val="accent4"/>
            </a:effectRef>
            <a:fontRef idx="minor">
              <a:schemeClr val="lt1"/>
            </a:fontRef>
          </p:style>
          <p:txBody>
            <a:bodyPr lIns="94911" tIns="47456" rIns="94911" bIns="47456" rtlCol="0" anchor="ctr">
              <a:noAutofit/>
            </a:bodyPr>
            <a:lstStyle/>
            <a:p>
              <a:pPr algn="ctr" defTabSz="1016264" fontAlgn="base">
                <a:spcBef>
                  <a:spcPct val="0"/>
                </a:spcBef>
                <a:spcAft>
                  <a:spcPct val="0"/>
                </a:spcAft>
                <a:defRPr/>
              </a:pPr>
              <a:r>
                <a:rPr lang="de-DE" sz="1000">
                  <a:solidFill>
                    <a:prstClr val="white"/>
                  </a:solidFill>
                  <a:latin typeface="Bosch Office Sans"/>
                </a:rPr>
                <a:t>Ethnic Diversity</a:t>
              </a:r>
            </a:p>
          </p:txBody>
        </p:sp>
        <p:sp>
          <p:nvSpPr>
            <p:cNvPr id="26" name="Rechteck 29">
              <a:extLst>
                <a:ext uri="{FF2B5EF4-FFF2-40B4-BE49-F238E27FC236}">
                  <a16:creationId xmlns:a16="http://schemas.microsoft.com/office/drawing/2014/main" id="{77575F8B-CFFF-4152-8860-1A4E0BD16378}"/>
                </a:ext>
              </a:extLst>
            </p:cNvPr>
            <p:cNvSpPr/>
            <p:nvPr>
              <p:custDataLst>
                <p:tags r:id="rId9"/>
              </p:custDataLst>
            </p:nvPr>
          </p:nvSpPr>
          <p:spPr>
            <a:xfrm>
              <a:off x="7333302" y="4311037"/>
              <a:ext cx="1426024" cy="583373"/>
            </a:xfrm>
            <a:prstGeom prst="rect">
              <a:avLst/>
            </a:prstGeom>
            <a:solidFill>
              <a:srgbClr val="00884A"/>
            </a:solidFill>
            <a:ln w="19050" cap="flat" cmpd="sng" algn="ctr">
              <a:solidFill>
                <a:srgbClr val="FFFFFF"/>
              </a:solidFill>
              <a:prstDash val="solid"/>
              <a:miter lim="800000"/>
              <a:headEnd type="none" w="med" len="med"/>
              <a:tailEnd type="none" w="med" len="med"/>
            </a:ln>
          </p:spPr>
          <p:style>
            <a:lnRef idx="3">
              <a:schemeClr val="lt1"/>
            </a:lnRef>
            <a:fillRef idx="1">
              <a:schemeClr val="accent4"/>
            </a:fillRef>
            <a:effectRef idx="1">
              <a:schemeClr val="accent4"/>
            </a:effectRef>
            <a:fontRef idx="minor">
              <a:schemeClr val="lt1"/>
            </a:fontRef>
          </p:style>
          <p:txBody>
            <a:bodyPr lIns="94911" tIns="47456" rIns="94911" bIns="47456" rtlCol="0" anchor="ctr">
              <a:noAutofit/>
            </a:bodyPr>
            <a:lstStyle/>
            <a:p>
              <a:pPr algn="ctr" defTabSz="1016264" fontAlgn="base">
                <a:spcBef>
                  <a:spcPct val="0"/>
                </a:spcBef>
                <a:spcAft>
                  <a:spcPct val="0"/>
                </a:spcAft>
                <a:defRPr/>
              </a:pPr>
              <a:r>
                <a:rPr lang="de-DE" sz="1111">
                  <a:solidFill>
                    <a:prstClr val="white"/>
                  </a:solidFill>
                  <a:latin typeface="Bosch Office Sans"/>
                </a:rPr>
                <a:t>25% more likely*</a:t>
              </a:r>
            </a:p>
          </p:txBody>
        </p:sp>
      </p:grpSp>
      <p:grpSp>
        <p:nvGrpSpPr>
          <p:cNvPr id="37" name="Gruppieren 5">
            <a:extLst>
              <a:ext uri="{FF2B5EF4-FFF2-40B4-BE49-F238E27FC236}">
                <a16:creationId xmlns:a16="http://schemas.microsoft.com/office/drawing/2014/main" id="{9A62F3A1-1CF8-4465-9525-2BAED555EA97}"/>
              </a:ext>
            </a:extLst>
          </p:cNvPr>
          <p:cNvGrpSpPr/>
          <p:nvPr/>
        </p:nvGrpSpPr>
        <p:grpSpPr>
          <a:xfrm>
            <a:off x="6350966" y="4524230"/>
            <a:ext cx="5395686" cy="1559887"/>
            <a:chOff x="334889" y="1637376"/>
            <a:chExt cx="6612111" cy="2654511"/>
          </a:xfrm>
        </p:grpSpPr>
        <p:sp>
          <p:nvSpPr>
            <p:cNvPr id="38" name="Rechteck 6">
              <a:extLst>
                <a:ext uri="{FF2B5EF4-FFF2-40B4-BE49-F238E27FC236}">
                  <a16:creationId xmlns:a16="http://schemas.microsoft.com/office/drawing/2014/main" id="{6972EB6D-5C81-40FE-B717-C0D14E09E4E7}"/>
                </a:ext>
              </a:extLst>
            </p:cNvPr>
            <p:cNvSpPr/>
            <p:nvPr/>
          </p:nvSpPr>
          <p:spPr>
            <a:xfrm>
              <a:off x="334889" y="1665862"/>
              <a:ext cx="1784593" cy="2597539"/>
            </a:xfrm>
            <a:prstGeom prst="rect">
              <a:avLst/>
            </a:prstGeom>
            <a:solidFill>
              <a:srgbClr val="00884A"/>
            </a:solidFill>
            <a:ln w="9525" cap="flat" cmpd="sng" algn="ctr">
              <a:solidFill>
                <a:srgbClr val="3F136C"/>
              </a:solidFill>
              <a:prstDash val="solid"/>
            </a:ln>
            <a:effectLst/>
          </p:spPr>
          <p:txBody>
            <a:bodyPr rtlCol="0" anchor="ctr"/>
            <a:lstStyle/>
            <a:p>
              <a:pPr algn="ctr" defTabSz="1016264">
                <a:defRPr/>
              </a:pPr>
              <a:r>
                <a:rPr lang="en-US" sz="1778" b="1" kern="0">
                  <a:solidFill>
                    <a:prstClr val="white"/>
                  </a:solidFill>
                  <a:latin typeface="Bosch Office Sans"/>
                </a:rPr>
                <a:t>High belonging</a:t>
              </a:r>
            </a:p>
          </p:txBody>
        </p:sp>
        <p:sp>
          <p:nvSpPr>
            <p:cNvPr id="39" name="Rechteck 7">
              <a:extLst>
                <a:ext uri="{FF2B5EF4-FFF2-40B4-BE49-F238E27FC236}">
                  <a16:creationId xmlns:a16="http://schemas.microsoft.com/office/drawing/2014/main" id="{4F8A5129-C790-4CE8-B8B5-FC678A95AFD3}"/>
                </a:ext>
              </a:extLst>
            </p:cNvPr>
            <p:cNvSpPr/>
            <p:nvPr/>
          </p:nvSpPr>
          <p:spPr>
            <a:xfrm>
              <a:off x="2119483" y="1665862"/>
              <a:ext cx="2689154" cy="2597539"/>
            </a:xfrm>
            <a:prstGeom prst="rect">
              <a:avLst/>
            </a:prstGeom>
            <a:solidFill>
              <a:srgbClr val="F0F0F0"/>
            </a:solidFill>
            <a:ln w="9525" cap="flat" cmpd="sng" algn="ctr">
              <a:solidFill>
                <a:srgbClr val="F0F0F0"/>
              </a:solidFill>
              <a:prstDash val="solid"/>
            </a:ln>
            <a:effectLst/>
          </p:spPr>
          <p:txBody>
            <a:bodyPr rtlCol="0" anchor="ctr"/>
            <a:lstStyle/>
            <a:p>
              <a:pPr algn="ctr" defTabSz="1016264">
                <a:defRPr/>
              </a:pPr>
              <a:endParaRPr lang="de-DE" sz="1334" kern="0">
                <a:solidFill>
                  <a:srgbClr val="000000"/>
                </a:solidFill>
                <a:latin typeface="Bosch Office Sans"/>
              </a:endParaRPr>
            </a:p>
          </p:txBody>
        </p:sp>
        <p:sp>
          <p:nvSpPr>
            <p:cNvPr id="40" name="Pfeil nach rechts 8">
              <a:extLst>
                <a:ext uri="{FF2B5EF4-FFF2-40B4-BE49-F238E27FC236}">
                  <a16:creationId xmlns:a16="http://schemas.microsoft.com/office/drawing/2014/main" id="{E865D6DD-73F1-4E93-A2A9-D4905F152AE5}"/>
                </a:ext>
              </a:extLst>
            </p:cNvPr>
            <p:cNvSpPr/>
            <p:nvPr/>
          </p:nvSpPr>
          <p:spPr>
            <a:xfrm>
              <a:off x="2262358" y="1701580"/>
              <a:ext cx="2022404" cy="1168841"/>
            </a:xfrm>
            <a:prstGeom prst="rightArrow">
              <a:avLst>
                <a:gd name="adj1" fmla="val 50000"/>
                <a:gd name="adj2" fmla="val 60204"/>
              </a:avLst>
            </a:prstGeom>
            <a:solidFill>
              <a:schemeClr val="accent1"/>
            </a:solidFill>
            <a:ln w="9525" cap="flat" cmpd="sng" algn="ctr">
              <a:solidFill>
                <a:schemeClr val="bg1"/>
              </a:solidFill>
              <a:prstDash val="solid"/>
            </a:ln>
            <a:effectLst/>
          </p:spPr>
          <p:txBody>
            <a:bodyPr rtlCol="0" anchor="ctr"/>
            <a:lstStyle/>
            <a:p>
              <a:pPr algn="ctr" defTabSz="1016264">
                <a:defRPr/>
              </a:pPr>
              <a:endParaRPr lang="de-DE" sz="1334" kern="0">
                <a:solidFill>
                  <a:srgbClr val="000000"/>
                </a:solidFill>
                <a:latin typeface="Bosch Office Sans"/>
              </a:endParaRPr>
            </a:p>
          </p:txBody>
        </p:sp>
        <p:sp>
          <p:nvSpPr>
            <p:cNvPr id="41" name="Pfeil nach rechts 9">
              <a:extLst>
                <a:ext uri="{FF2B5EF4-FFF2-40B4-BE49-F238E27FC236}">
                  <a16:creationId xmlns:a16="http://schemas.microsoft.com/office/drawing/2014/main" id="{46A696F2-4B39-4C3A-9222-1C6BEA1AC3F9}"/>
                </a:ext>
              </a:extLst>
            </p:cNvPr>
            <p:cNvSpPr/>
            <p:nvPr/>
          </p:nvSpPr>
          <p:spPr>
            <a:xfrm>
              <a:off x="2262357" y="2950780"/>
              <a:ext cx="2405059" cy="1168841"/>
            </a:xfrm>
            <a:prstGeom prst="rightArrow">
              <a:avLst>
                <a:gd name="adj1" fmla="val 50000"/>
                <a:gd name="adj2" fmla="val 61565"/>
              </a:avLst>
            </a:prstGeom>
            <a:solidFill>
              <a:schemeClr val="accent1"/>
            </a:solidFill>
            <a:ln w="9525" cap="flat" cmpd="sng" algn="ctr">
              <a:solidFill>
                <a:schemeClr val="bg1"/>
              </a:solidFill>
              <a:prstDash val="solid"/>
            </a:ln>
            <a:effectLst/>
          </p:spPr>
          <p:txBody>
            <a:bodyPr rtlCol="0" anchor="ctr"/>
            <a:lstStyle/>
            <a:p>
              <a:pPr algn="ctr" defTabSz="1016264">
                <a:defRPr/>
              </a:pPr>
              <a:endParaRPr lang="de-DE" sz="1334" kern="0">
                <a:solidFill>
                  <a:srgbClr val="000000"/>
                </a:solidFill>
                <a:latin typeface="Bosch Office Sans"/>
              </a:endParaRPr>
            </a:p>
          </p:txBody>
        </p:sp>
        <p:sp>
          <p:nvSpPr>
            <p:cNvPr id="42" name="Rechteck 10">
              <a:extLst>
                <a:ext uri="{FF2B5EF4-FFF2-40B4-BE49-F238E27FC236}">
                  <a16:creationId xmlns:a16="http://schemas.microsoft.com/office/drawing/2014/main" id="{760D14E0-1441-4D0D-A7FC-4125C482FF4F}"/>
                </a:ext>
              </a:extLst>
            </p:cNvPr>
            <p:cNvSpPr/>
            <p:nvPr/>
          </p:nvSpPr>
          <p:spPr>
            <a:xfrm>
              <a:off x="4808637" y="1637376"/>
              <a:ext cx="2138363" cy="793602"/>
            </a:xfrm>
            <a:prstGeom prst="rect">
              <a:avLst/>
            </a:prstGeom>
            <a:solidFill>
              <a:srgbClr val="0E78C5"/>
            </a:solidFill>
            <a:ln>
              <a:solidFill>
                <a:srgbClr val="FFFFFF"/>
              </a:solidFill>
            </a:ln>
          </p:spPr>
          <p:style>
            <a:lnRef idx="3">
              <a:schemeClr val="lt1"/>
            </a:lnRef>
            <a:fillRef idx="1">
              <a:schemeClr val="accent4"/>
            </a:fillRef>
            <a:effectRef idx="1">
              <a:schemeClr val="accent4"/>
            </a:effectRef>
            <a:fontRef idx="minor">
              <a:schemeClr val="lt1"/>
            </a:fontRef>
          </p:style>
          <p:txBody>
            <a:bodyPr lIns="94911" tIns="47456" rIns="94911" bIns="47456" rtlCol="0" anchor="ctr">
              <a:noAutofit/>
            </a:bodyPr>
            <a:lstStyle/>
            <a:p>
              <a:pPr algn="ctr" defTabSz="1235043" fontAlgn="base">
                <a:lnSpc>
                  <a:spcPct val="90000"/>
                </a:lnSpc>
                <a:spcBef>
                  <a:spcPct val="0"/>
                </a:spcBef>
                <a:spcAft>
                  <a:spcPct val="35000"/>
                </a:spcAft>
                <a:defRPr/>
              </a:pPr>
              <a:r>
                <a:rPr lang="en-US" sz="1334">
                  <a:solidFill>
                    <a:prstClr val="white"/>
                  </a:solidFill>
                  <a:latin typeface="Bosch Office Sans"/>
                </a:rPr>
                <a:t>50% drop in turnover risk</a:t>
              </a:r>
              <a:endParaRPr lang="de-DE" sz="1334">
                <a:solidFill>
                  <a:prstClr val="white"/>
                </a:solidFill>
                <a:latin typeface="Bosch Office Sans"/>
              </a:endParaRPr>
            </a:p>
          </p:txBody>
        </p:sp>
        <p:sp>
          <p:nvSpPr>
            <p:cNvPr id="43" name="Rechteck 29_">
              <a:extLst>
                <a:ext uri="{FF2B5EF4-FFF2-40B4-BE49-F238E27FC236}">
                  <a16:creationId xmlns:a16="http://schemas.microsoft.com/office/drawing/2014/main" id="{5DDFC106-E81D-4349-A3D3-2FAC99B97206}"/>
                </a:ext>
              </a:extLst>
            </p:cNvPr>
            <p:cNvSpPr/>
            <p:nvPr/>
          </p:nvSpPr>
          <p:spPr>
            <a:xfrm>
              <a:off x="4808637" y="2566997"/>
              <a:ext cx="2138363" cy="850846"/>
            </a:xfrm>
            <a:prstGeom prst="rect">
              <a:avLst/>
            </a:prstGeom>
            <a:solidFill>
              <a:srgbClr val="0E78C5"/>
            </a:solidFill>
            <a:ln>
              <a:solidFill>
                <a:srgbClr val="FFFFFF"/>
              </a:solidFill>
            </a:ln>
          </p:spPr>
          <p:style>
            <a:lnRef idx="3">
              <a:schemeClr val="lt1"/>
            </a:lnRef>
            <a:fillRef idx="1">
              <a:schemeClr val="accent4"/>
            </a:fillRef>
            <a:effectRef idx="1">
              <a:schemeClr val="accent4"/>
            </a:effectRef>
            <a:fontRef idx="minor">
              <a:schemeClr val="lt1"/>
            </a:fontRef>
          </p:style>
          <p:txBody>
            <a:bodyPr lIns="94911" tIns="47456" rIns="94911" bIns="47456" rtlCol="0" anchor="ctr">
              <a:noAutofit/>
            </a:bodyPr>
            <a:lstStyle/>
            <a:p>
              <a:pPr algn="ctr" defTabSz="1235043" fontAlgn="base">
                <a:lnSpc>
                  <a:spcPct val="90000"/>
                </a:lnSpc>
                <a:spcBef>
                  <a:spcPct val="0"/>
                </a:spcBef>
                <a:spcAft>
                  <a:spcPct val="35000"/>
                </a:spcAft>
                <a:defRPr/>
              </a:pPr>
              <a:r>
                <a:rPr lang="en-US" sz="1334">
                  <a:solidFill>
                    <a:prstClr val="white"/>
                  </a:solidFill>
                  <a:latin typeface="Bosch Office Sans"/>
                </a:rPr>
                <a:t>56% increase in job performance</a:t>
              </a:r>
              <a:endParaRPr lang="de-DE" sz="1334">
                <a:solidFill>
                  <a:prstClr val="white"/>
                </a:solidFill>
                <a:latin typeface="Bosch Office Sans"/>
              </a:endParaRPr>
            </a:p>
          </p:txBody>
        </p:sp>
        <p:sp>
          <p:nvSpPr>
            <p:cNvPr id="44" name="Rechteck 29___">
              <a:extLst>
                <a:ext uri="{FF2B5EF4-FFF2-40B4-BE49-F238E27FC236}">
                  <a16:creationId xmlns:a16="http://schemas.microsoft.com/office/drawing/2014/main" id="{81B4649E-024D-4005-8FBF-17454878B725}"/>
                </a:ext>
              </a:extLst>
            </p:cNvPr>
            <p:cNvSpPr/>
            <p:nvPr/>
          </p:nvSpPr>
          <p:spPr>
            <a:xfrm>
              <a:off x="4808637" y="3590149"/>
              <a:ext cx="2138363" cy="701738"/>
            </a:xfrm>
            <a:prstGeom prst="rect">
              <a:avLst/>
            </a:prstGeom>
            <a:solidFill>
              <a:srgbClr val="0E78C5"/>
            </a:solidFill>
            <a:ln>
              <a:solidFill>
                <a:srgbClr val="FFFFFF"/>
              </a:solidFill>
            </a:ln>
          </p:spPr>
          <p:style>
            <a:lnRef idx="3">
              <a:schemeClr val="lt1"/>
            </a:lnRef>
            <a:fillRef idx="1">
              <a:schemeClr val="accent4"/>
            </a:fillRef>
            <a:effectRef idx="1">
              <a:schemeClr val="accent4"/>
            </a:effectRef>
            <a:fontRef idx="minor">
              <a:schemeClr val="lt1"/>
            </a:fontRef>
          </p:style>
          <p:txBody>
            <a:bodyPr lIns="94911" tIns="47456" rIns="94911" bIns="47456" rtlCol="0" anchor="ctr">
              <a:noAutofit/>
            </a:bodyPr>
            <a:lstStyle/>
            <a:p>
              <a:pPr algn="ctr" defTabSz="1235043" fontAlgn="base">
                <a:lnSpc>
                  <a:spcPct val="90000"/>
                </a:lnSpc>
                <a:spcBef>
                  <a:spcPct val="0"/>
                </a:spcBef>
                <a:spcAft>
                  <a:spcPct val="35000"/>
                </a:spcAft>
                <a:defRPr/>
              </a:pPr>
              <a:r>
                <a:rPr lang="en-US" sz="1334">
                  <a:solidFill>
                    <a:prstClr val="white"/>
                  </a:solidFill>
                  <a:latin typeface="Bosch Office Sans"/>
                </a:rPr>
                <a:t>75% reduction in sick days</a:t>
              </a:r>
              <a:endParaRPr lang="de-DE" sz="1334">
                <a:solidFill>
                  <a:prstClr val="white"/>
                </a:solidFill>
                <a:latin typeface="Bosch Office Sans"/>
              </a:endParaRPr>
            </a:p>
          </p:txBody>
        </p:sp>
      </p:grpSp>
      <p:pic>
        <p:nvPicPr>
          <p:cNvPr id="5" name="Picture 2">
            <a:extLst>
              <a:ext uri="{FF2B5EF4-FFF2-40B4-BE49-F238E27FC236}">
                <a16:creationId xmlns:a16="http://schemas.microsoft.com/office/drawing/2014/main" id="{9896953D-A618-BA4F-55FC-1F187FEDC6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57575" y="130822"/>
            <a:ext cx="2305699" cy="112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116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20B1B8-6131-523C-F6DB-4015B4F5DA6F}"/>
              </a:ext>
            </a:extLst>
          </p:cNvPr>
          <p:cNvSpPr>
            <a:spLocks noGrp="1"/>
          </p:cNvSpPr>
          <p:nvPr>
            <p:ph type="body" sz="quarter" idx="15"/>
          </p:nvPr>
        </p:nvSpPr>
        <p:spPr/>
        <p:txBody>
          <a:bodyPr/>
          <a:lstStyle/>
          <a:p>
            <a:r>
              <a:rPr lang="en-US"/>
              <a:t>Diversity, Equity and Inclusion in North America</a:t>
            </a:r>
          </a:p>
        </p:txBody>
      </p:sp>
      <p:sp>
        <p:nvSpPr>
          <p:cNvPr id="3" name="Title 2">
            <a:extLst>
              <a:ext uri="{FF2B5EF4-FFF2-40B4-BE49-F238E27FC236}">
                <a16:creationId xmlns:a16="http://schemas.microsoft.com/office/drawing/2014/main" id="{5114CB35-552D-F8BD-2782-D8476BB9BCFF}"/>
              </a:ext>
            </a:extLst>
          </p:cNvPr>
          <p:cNvSpPr>
            <a:spLocks noGrp="1"/>
          </p:cNvSpPr>
          <p:nvPr>
            <p:ph type="title"/>
          </p:nvPr>
        </p:nvSpPr>
        <p:spPr/>
        <p:txBody>
          <a:bodyPr/>
          <a:lstStyle/>
          <a:p>
            <a:r>
              <a:rPr lang="en-US" dirty="0"/>
              <a:t>Inclusion versus Belonging</a:t>
            </a:r>
          </a:p>
        </p:txBody>
      </p:sp>
      <p:sp>
        <p:nvSpPr>
          <p:cNvPr id="4" name="Slide Number Placeholder 3">
            <a:extLst>
              <a:ext uri="{FF2B5EF4-FFF2-40B4-BE49-F238E27FC236}">
                <a16:creationId xmlns:a16="http://schemas.microsoft.com/office/drawing/2014/main" id="{C12977F9-FC20-877A-4F8D-0F3ECB1F6D61}"/>
              </a:ext>
            </a:extLst>
          </p:cNvPr>
          <p:cNvSpPr>
            <a:spLocks noGrp="1"/>
          </p:cNvSpPr>
          <p:nvPr>
            <p:ph type="sldNum" sz="quarter" idx="12"/>
          </p:nvPr>
        </p:nvSpPr>
        <p:spPr/>
        <p:txBody>
          <a:bodyPr/>
          <a:lstStyle/>
          <a:p>
            <a:pPr defTabSz="1016264" fontAlgn="base">
              <a:spcBef>
                <a:spcPct val="0"/>
              </a:spcBef>
              <a:spcAft>
                <a:spcPct val="0"/>
              </a:spcAft>
            </a:pPr>
            <a:fld id="{4898AEC0-503E-4FA4-859C-D0F72D6E3F79}" type="slidenum">
              <a:rPr lang="en-US" noProof="1">
                <a:latin typeface="Bosch Office Sans"/>
              </a:rPr>
              <a:pPr defTabSz="1016264" fontAlgn="base">
                <a:spcBef>
                  <a:spcPct val="0"/>
                </a:spcBef>
                <a:spcAft>
                  <a:spcPct val="0"/>
                </a:spcAft>
              </a:pPr>
              <a:t>21</a:t>
            </a:fld>
            <a:endParaRPr lang="en-US" noProof="1">
              <a:latin typeface="Bosch Office Sans"/>
            </a:endParaRPr>
          </a:p>
        </p:txBody>
      </p:sp>
      <p:sp>
        <p:nvSpPr>
          <p:cNvPr id="5" name="TextBox 4">
            <a:extLst>
              <a:ext uri="{FF2B5EF4-FFF2-40B4-BE49-F238E27FC236}">
                <a16:creationId xmlns:a16="http://schemas.microsoft.com/office/drawing/2014/main" id="{FDC4A16A-0639-5D30-22BE-0286B669E9AF}"/>
              </a:ext>
            </a:extLst>
          </p:cNvPr>
          <p:cNvSpPr txBox="1"/>
          <p:nvPr/>
        </p:nvSpPr>
        <p:spPr>
          <a:xfrm>
            <a:off x="1085359" y="2141481"/>
            <a:ext cx="9784470" cy="1583477"/>
          </a:xfrm>
          <a:prstGeom prst="rect">
            <a:avLst/>
          </a:prstGeom>
          <a:solidFill>
            <a:schemeClr val="accent2"/>
          </a:solidFill>
          <a:ln>
            <a:solidFill>
              <a:schemeClr val="accent2"/>
            </a:solidFill>
          </a:ln>
        </p:spPr>
        <p:txBody>
          <a:bodyPr wrap="square" lIns="0" tIns="0" rIns="0" bIns="0" rtlCol="0">
            <a:noAutofit/>
          </a:bodyPr>
          <a:lstStyle/>
          <a:p>
            <a:pPr algn="ctr" defTabSz="1016264">
              <a:spcBef>
                <a:spcPts val="556"/>
              </a:spcBef>
            </a:pPr>
            <a:r>
              <a:rPr lang="en-US" sz="3112" b="1" kern="0" dirty="0">
                <a:solidFill>
                  <a:prstClr val="white"/>
                </a:solidFill>
                <a:latin typeface="Bosch Office Sans" pitchFamily="34" charset="0"/>
              </a:rPr>
              <a:t>Inclusion refers to behaviors, while belonging is a feeling that is an </a:t>
            </a:r>
            <a:r>
              <a:rPr lang="en-US" sz="3112" b="1" i="1" kern="0" dirty="0">
                <a:solidFill>
                  <a:prstClr val="white"/>
                </a:solidFill>
                <a:latin typeface="Bosch Office Sans" pitchFamily="34" charset="0"/>
              </a:rPr>
              <a:t>outcome</a:t>
            </a:r>
            <a:r>
              <a:rPr lang="en-US" sz="3112" b="1" kern="0" dirty="0">
                <a:solidFill>
                  <a:prstClr val="white"/>
                </a:solidFill>
                <a:latin typeface="Bosch Office Sans" pitchFamily="34" charset="0"/>
              </a:rPr>
              <a:t> of inclusive behaviors.</a:t>
            </a:r>
          </a:p>
          <a:p>
            <a:pPr algn="ctr" defTabSz="1016264">
              <a:spcBef>
                <a:spcPts val="556"/>
              </a:spcBef>
            </a:pPr>
            <a:r>
              <a:rPr lang="en-US" sz="3112" b="1" kern="0" dirty="0">
                <a:solidFill>
                  <a:prstClr val="white"/>
                </a:solidFill>
                <a:latin typeface="Bosch Office Sans" pitchFamily="34" charset="0"/>
              </a:rPr>
              <a:t>- Inclusalytics</a:t>
            </a:r>
          </a:p>
          <a:p>
            <a:pPr algn="ctr" defTabSz="1016264">
              <a:spcBef>
                <a:spcPts val="556"/>
              </a:spcBef>
            </a:pPr>
            <a:endParaRPr lang="en-US" sz="3112" b="1" kern="0" dirty="0">
              <a:solidFill>
                <a:srgbClr val="004975"/>
              </a:solidFill>
              <a:latin typeface="Bosch Office Sans" panose="020B0604020202020204" pitchFamily="34" charset="0"/>
            </a:endParaRPr>
          </a:p>
          <a:p>
            <a:pPr algn="ctr" defTabSz="1016264">
              <a:spcBef>
                <a:spcPts val="556"/>
              </a:spcBef>
            </a:pPr>
            <a:r>
              <a:rPr lang="en-US" sz="3112" dirty="0">
                <a:solidFill>
                  <a:srgbClr val="0E78C5"/>
                </a:solidFill>
                <a:latin typeface="Bosch Office Sans" panose="020B0604020202020204" pitchFamily="34" charset="0"/>
              </a:rPr>
              <a:t>Do you have an example of when you felt a strong sense of Belonging?</a:t>
            </a:r>
          </a:p>
          <a:p>
            <a:pPr marL="508132" indent="-508132" algn="ctr" defTabSz="1016264">
              <a:spcBef>
                <a:spcPts val="556"/>
              </a:spcBef>
              <a:buFontTx/>
              <a:buChar char="-"/>
            </a:pPr>
            <a:endParaRPr lang="en-US" sz="3112" b="1" kern="0" dirty="0">
              <a:solidFill>
                <a:srgbClr val="004975"/>
              </a:solidFill>
              <a:latin typeface="Bosch Office Sans" pitchFamily="34" charset="0"/>
            </a:endParaRPr>
          </a:p>
        </p:txBody>
      </p:sp>
      <p:pic>
        <p:nvPicPr>
          <p:cNvPr id="7" name="Picture 2">
            <a:extLst>
              <a:ext uri="{FF2B5EF4-FFF2-40B4-BE49-F238E27FC236}">
                <a16:creationId xmlns:a16="http://schemas.microsoft.com/office/drawing/2014/main" id="{9927B06C-BCD1-55D2-1BD9-B5E5A7B11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7575" y="130822"/>
            <a:ext cx="2305699" cy="112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292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9A7F36-F62F-410D-AAAC-0BC110D27A96}"/>
              </a:ext>
            </a:extLst>
          </p:cNvPr>
          <p:cNvSpPr txBox="1"/>
          <p:nvPr/>
        </p:nvSpPr>
        <p:spPr>
          <a:xfrm rot="16200000">
            <a:off x="-1288950" y="2732673"/>
            <a:ext cx="5965831" cy="1392655"/>
          </a:xfrm>
          <a:prstGeom prst="rect">
            <a:avLst/>
          </a:prstGeom>
          <a:noFill/>
        </p:spPr>
        <p:txBody>
          <a:bodyPr wrap="square" lIns="0" tIns="0" rIns="0" bIns="0" rtlCol="0">
            <a:noAutofit/>
          </a:bodyPr>
          <a:lstStyle/>
          <a:p>
            <a:pPr algn="ctr" defTabSz="1016264">
              <a:spcBef>
                <a:spcPts val="556"/>
              </a:spcBef>
              <a:defRPr/>
            </a:pPr>
            <a:r>
              <a:rPr lang="en-US" sz="3556" b="1" kern="0" dirty="0">
                <a:solidFill>
                  <a:prstClr val="white"/>
                </a:solidFill>
                <a:latin typeface="Bosch Office Sans" pitchFamily="34" charset="0"/>
              </a:rPr>
              <a:t>Business Resource Groups</a:t>
            </a:r>
          </a:p>
          <a:p>
            <a:pPr algn="ctr" defTabSz="1016264">
              <a:spcBef>
                <a:spcPts val="556"/>
              </a:spcBef>
              <a:defRPr/>
            </a:pPr>
            <a:r>
              <a:rPr lang="en-US" sz="3556" b="1" kern="0" dirty="0">
                <a:solidFill>
                  <a:prstClr val="white"/>
                </a:solidFill>
                <a:latin typeface="Bosch Office Sans" pitchFamily="34" charset="0"/>
              </a:rPr>
              <a:t>in North America </a:t>
            </a:r>
          </a:p>
        </p:txBody>
      </p:sp>
      <p:pic>
        <p:nvPicPr>
          <p:cNvPr id="6" name="Picture 5">
            <a:extLst>
              <a:ext uri="{FF2B5EF4-FFF2-40B4-BE49-F238E27FC236}">
                <a16:creationId xmlns:a16="http://schemas.microsoft.com/office/drawing/2014/main" id="{C1CE77D7-489B-4E44-BB6D-0D36F4678B53}"/>
              </a:ext>
            </a:extLst>
          </p:cNvPr>
          <p:cNvPicPr>
            <a:picLocks noChangeAspect="1"/>
          </p:cNvPicPr>
          <p:nvPr/>
        </p:nvPicPr>
        <p:blipFill>
          <a:blip r:embed="rId2"/>
          <a:stretch>
            <a:fillRect/>
          </a:stretch>
        </p:blipFill>
        <p:spPr>
          <a:xfrm>
            <a:off x="10115948" y="548485"/>
            <a:ext cx="1900598" cy="1647859"/>
          </a:xfrm>
          <a:prstGeom prst="rect">
            <a:avLst/>
          </a:prstGeom>
        </p:spPr>
      </p:pic>
      <p:pic>
        <p:nvPicPr>
          <p:cNvPr id="7" name="Picture 6">
            <a:extLst>
              <a:ext uri="{FF2B5EF4-FFF2-40B4-BE49-F238E27FC236}">
                <a16:creationId xmlns:a16="http://schemas.microsoft.com/office/drawing/2014/main" id="{90CAE6EE-7100-46A9-902B-712F206B231B}"/>
              </a:ext>
            </a:extLst>
          </p:cNvPr>
          <p:cNvPicPr>
            <a:picLocks noChangeAspect="1"/>
          </p:cNvPicPr>
          <p:nvPr/>
        </p:nvPicPr>
        <p:blipFill>
          <a:blip r:embed="rId3"/>
          <a:stretch>
            <a:fillRect/>
          </a:stretch>
        </p:blipFill>
        <p:spPr>
          <a:xfrm>
            <a:off x="8005014" y="617551"/>
            <a:ext cx="1636902" cy="1526784"/>
          </a:xfrm>
          <a:prstGeom prst="rect">
            <a:avLst/>
          </a:prstGeom>
        </p:spPr>
      </p:pic>
      <p:pic>
        <p:nvPicPr>
          <p:cNvPr id="9" name="Picture 8">
            <a:extLst>
              <a:ext uri="{FF2B5EF4-FFF2-40B4-BE49-F238E27FC236}">
                <a16:creationId xmlns:a16="http://schemas.microsoft.com/office/drawing/2014/main" id="{FA1B8819-B0B5-496B-947F-ABAA2278A476}"/>
              </a:ext>
            </a:extLst>
          </p:cNvPr>
          <p:cNvPicPr>
            <a:picLocks noChangeAspect="1"/>
          </p:cNvPicPr>
          <p:nvPr/>
        </p:nvPicPr>
        <p:blipFill>
          <a:blip r:embed="rId4"/>
          <a:stretch>
            <a:fillRect/>
          </a:stretch>
        </p:blipFill>
        <p:spPr>
          <a:xfrm>
            <a:off x="5666912" y="712847"/>
            <a:ext cx="1687254" cy="1422766"/>
          </a:xfrm>
          <a:prstGeom prst="rect">
            <a:avLst/>
          </a:prstGeom>
        </p:spPr>
      </p:pic>
      <p:pic>
        <p:nvPicPr>
          <p:cNvPr id="10" name="Picture 9">
            <a:extLst>
              <a:ext uri="{FF2B5EF4-FFF2-40B4-BE49-F238E27FC236}">
                <a16:creationId xmlns:a16="http://schemas.microsoft.com/office/drawing/2014/main" id="{0A5AF497-877E-46AA-8084-5F07E3050E83}"/>
              </a:ext>
            </a:extLst>
          </p:cNvPr>
          <p:cNvPicPr>
            <a:picLocks noChangeAspect="1"/>
          </p:cNvPicPr>
          <p:nvPr/>
        </p:nvPicPr>
        <p:blipFill>
          <a:blip r:embed="rId5"/>
          <a:stretch>
            <a:fillRect/>
          </a:stretch>
        </p:blipFill>
        <p:spPr>
          <a:xfrm>
            <a:off x="3551464" y="669560"/>
            <a:ext cx="1600612" cy="1420039"/>
          </a:xfrm>
          <a:prstGeom prst="rect">
            <a:avLst/>
          </a:prstGeom>
        </p:spPr>
      </p:pic>
      <p:sp>
        <p:nvSpPr>
          <p:cNvPr id="11" name="TextBox 10">
            <a:extLst>
              <a:ext uri="{FF2B5EF4-FFF2-40B4-BE49-F238E27FC236}">
                <a16:creationId xmlns:a16="http://schemas.microsoft.com/office/drawing/2014/main" id="{D9699C1B-DA66-4FEB-96E2-DC43710A23E3}"/>
              </a:ext>
            </a:extLst>
          </p:cNvPr>
          <p:cNvSpPr txBox="1"/>
          <p:nvPr/>
        </p:nvSpPr>
        <p:spPr>
          <a:xfrm>
            <a:off x="3509121" y="2196345"/>
            <a:ext cx="1978063" cy="498720"/>
          </a:xfrm>
          <a:prstGeom prst="rect">
            <a:avLst/>
          </a:prstGeom>
          <a:noFill/>
        </p:spPr>
        <p:txBody>
          <a:bodyPr wrap="square" lIns="0" tIns="0" rIns="0" bIns="0" rtlCol="0">
            <a:noAutofit/>
          </a:bodyPr>
          <a:lstStyle/>
          <a:p>
            <a:pPr defTabSz="1016264">
              <a:spcBef>
                <a:spcPts val="556"/>
              </a:spcBef>
              <a:defRPr/>
            </a:pPr>
            <a:r>
              <a:rPr lang="en-US" sz="1778" kern="0" dirty="0">
                <a:solidFill>
                  <a:srgbClr val="000000"/>
                </a:solidFill>
                <a:latin typeface="Bosch Office Sans" pitchFamily="34" charset="0"/>
              </a:rPr>
              <a:t>Women@Bosch</a:t>
            </a:r>
          </a:p>
        </p:txBody>
      </p:sp>
      <p:sp>
        <p:nvSpPr>
          <p:cNvPr id="12" name="TextBox 11">
            <a:extLst>
              <a:ext uri="{FF2B5EF4-FFF2-40B4-BE49-F238E27FC236}">
                <a16:creationId xmlns:a16="http://schemas.microsoft.com/office/drawing/2014/main" id="{D3483708-D12C-49EB-8FC0-96129B9B52BE}"/>
              </a:ext>
            </a:extLst>
          </p:cNvPr>
          <p:cNvSpPr txBox="1"/>
          <p:nvPr/>
        </p:nvSpPr>
        <p:spPr>
          <a:xfrm>
            <a:off x="5856438" y="2196345"/>
            <a:ext cx="1978063" cy="498720"/>
          </a:xfrm>
          <a:prstGeom prst="rect">
            <a:avLst/>
          </a:prstGeom>
          <a:noFill/>
        </p:spPr>
        <p:txBody>
          <a:bodyPr wrap="square" lIns="0" tIns="0" rIns="0" bIns="0" rtlCol="0">
            <a:noAutofit/>
          </a:bodyPr>
          <a:lstStyle/>
          <a:p>
            <a:pPr defTabSz="1016264">
              <a:spcBef>
                <a:spcPts val="556"/>
              </a:spcBef>
              <a:defRPr/>
            </a:pPr>
            <a:r>
              <a:rPr lang="en-US" sz="1778" kern="0" dirty="0">
                <a:solidFill>
                  <a:srgbClr val="000000"/>
                </a:solidFill>
                <a:latin typeface="Bosch Office Sans" pitchFamily="34" charset="0"/>
              </a:rPr>
              <a:t>LGBTQ@Bo</a:t>
            </a:r>
            <a:r>
              <a:rPr lang="en-US" sz="1778" kern="0" dirty="0">
                <a:solidFill>
                  <a:srgbClr val="002060"/>
                </a:solidFill>
                <a:latin typeface="Bosch Office Sans" pitchFamily="34" charset="0"/>
              </a:rPr>
              <a:t>s</a:t>
            </a:r>
            <a:r>
              <a:rPr lang="en-US" sz="1778" kern="0" dirty="0">
                <a:solidFill>
                  <a:srgbClr val="000000"/>
                </a:solidFill>
                <a:latin typeface="Bosch Office Sans" pitchFamily="34" charset="0"/>
              </a:rPr>
              <a:t>ch</a:t>
            </a:r>
          </a:p>
        </p:txBody>
      </p:sp>
      <p:sp>
        <p:nvSpPr>
          <p:cNvPr id="13" name="TextBox 12">
            <a:extLst>
              <a:ext uri="{FF2B5EF4-FFF2-40B4-BE49-F238E27FC236}">
                <a16:creationId xmlns:a16="http://schemas.microsoft.com/office/drawing/2014/main" id="{20BCA08B-779D-482C-B88D-2CEE26D7A4C1}"/>
              </a:ext>
            </a:extLst>
          </p:cNvPr>
          <p:cNvSpPr txBox="1"/>
          <p:nvPr/>
        </p:nvSpPr>
        <p:spPr>
          <a:xfrm>
            <a:off x="7924424" y="2209607"/>
            <a:ext cx="1978063" cy="498720"/>
          </a:xfrm>
          <a:prstGeom prst="rect">
            <a:avLst/>
          </a:prstGeom>
          <a:noFill/>
        </p:spPr>
        <p:txBody>
          <a:bodyPr wrap="square" lIns="0" tIns="0" rIns="0" bIns="0" rtlCol="0">
            <a:noAutofit/>
          </a:bodyPr>
          <a:lstStyle/>
          <a:p>
            <a:pPr defTabSz="1016264">
              <a:spcBef>
                <a:spcPts val="556"/>
              </a:spcBef>
              <a:defRPr/>
            </a:pPr>
            <a:r>
              <a:rPr lang="en-US" sz="1778" kern="0" dirty="0">
                <a:solidFill>
                  <a:srgbClr val="000000"/>
                </a:solidFill>
                <a:latin typeface="Bosch Office Sans" pitchFamily="34" charset="0"/>
              </a:rPr>
              <a:t>Veterans@Bosch</a:t>
            </a:r>
          </a:p>
        </p:txBody>
      </p:sp>
      <p:sp>
        <p:nvSpPr>
          <p:cNvPr id="14" name="TextBox 13">
            <a:extLst>
              <a:ext uri="{FF2B5EF4-FFF2-40B4-BE49-F238E27FC236}">
                <a16:creationId xmlns:a16="http://schemas.microsoft.com/office/drawing/2014/main" id="{34141860-9416-4CC4-B935-C2008C12C93E}"/>
              </a:ext>
            </a:extLst>
          </p:cNvPr>
          <p:cNvSpPr txBox="1"/>
          <p:nvPr/>
        </p:nvSpPr>
        <p:spPr>
          <a:xfrm>
            <a:off x="9923500" y="2209607"/>
            <a:ext cx="2195627" cy="498720"/>
          </a:xfrm>
          <a:prstGeom prst="rect">
            <a:avLst/>
          </a:prstGeom>
          <a:noFill/>
        </p:spPr>
        <p:txBody>
          <a:bodyPr wrap="square" lIns="0" tIns="0" rIns="0" bIns="0" rtlCol="0">
            <a:noAutofit/>
          </a:bodyPr>
          <a:lstStyle/>
          <a:p>
            <a:pPr defTabSz="1016264">
              <a:spcBef>
                <a:spcPts val="556"/>
              </a:spcBef>
              <a:defRPr/>
            </a:pPr>
            <a:r>
              <a:rPr lang="en-US" sz="1778" kern="0" dirty="0">
                <a:solidFill>
                  <a:srgbClr val="000000"/>
                </a:solidFill>
                <a:latin typeface="Bosch Office Sans" pitchFamily="34" charset="0"/>
              </a:rPr>
              <a:t>Gen</a:t>
            </a:r>
            <a:r>
              <a:rPr lang="en-US" sz="1778" kern="0" dirty="0">
                <a:solidFill>
                  <a:prstClr val="black"/>
                </a:solidFill>
                <a:latin typeface="Bosch Office Sans" pitchFamily="34" charset="0"/>
              </a:rPr>
              <a:t>era</a:t>
            </a:r>
            <a:r>
              <a:rPr lang="en-US" sz="1778" kern="0" dirty="0">
                <a:solidFill>
                  <a:srgbClr val="000000"/>
                </a:solidFill>
                <a:latin typeface="Bosch Office Sans" pitchFamily="34" charset="0"/>
              </a:rPr>
              <a:t>tions@Bosch</a:t>
            </a:r>
          </a:p>
        </p:txBody>
      </p:sp>
      <p:pic>
        <p:nvPicPr>
          <p:cNvPr id="18" name="Picture 17">
            <a:extLst>
              <a:ext uri="{FF2B5EF4-FFF2-40B4-BE49-F238E27FC236}">
                <a16:creationId xmlns:a16="http://schemas.microsoft.com/office/drawing/2014/main" id="{333EF006-62E0-43C0-931F-1D0F98664892}"/>
              </a:ext>
            </a:extLst>
          </p:cNvPr>
          <p:cNvPicPr>
            <a:picLocks noChangeAspect="1"/>
          </p:cNvPicPr>
          <p:nvPr/>
        </p:nvPicPr>
        <p:blipFill>
          <a:blip r:embed="rId6"/>
          <a:stretch>
            <a:fillRect/>
          </a:stretch>
        </p:blipFill>
        <p:spPr>
          <a:xfrm>
            <a:off x="6821689" y="2582025"/>
            <a:ext cx="1774646" cy="1704857"/>
          </a:xfrm>
          <a:prstGeom prst="rect">
            <a:avLst/>
          </a:prstGeom>
        </p:spPr>
      </p:pic>
      <p:pic>
        <p:nvPicPr>
          <p:cNvPr id="22" name="Picture 21">
            <a:extLst>
              <a:ext uri="{FF2B5EF4-FFF2-40B4-BE49-F238E27FC236}">
                <a16:creationId xmlns:a16="http://schemas.microsoft.com/office/drawing/2014/main" id="{97AF4650-1D60-4709-877E-A255C4E838F6}"/>
              </a:ext>
            </a:extLst>
          </p:cNvPr>
          <p:cNvPicPr>
            <a:picLocks noChangeAspect="1"/>
          </p:cNvPicPr>
          <p:nvPr/>
        </p:nvPicPr>
        <p:blipFill>
          <a:blip r:embed="rId7"/>
          <a:stretch>
            <a:fillRect/>
          </a:stretch>
        </p:blipFill>
        <p:spPr>
          <a:xfrm>
            <a:off x="9116073" y="2636420"/>
            <a:ext cx="1958420" cy="1789043"/>
          </a:xfrm>
          <a:prstGeom prst="rect">
            <a:avLst/>
          </a:prstGeom>
        </p:spPr>
      </p:pic>
      <p:sp>
        <p:nvSpPr>
          <p:cNvPr id="23" name="TextBox 22">
            <a:extLst>
              <a:ext uri="{FF2B5EF4-FFF2-40B4-BE49-F238E27FC236}">
                <a16:creationId xmlns:a16="http://schemas.microsoft.com/office/drawing/2014/main" id="{1844553D-6B5D-488C-A56A-1EA95B4F10E8}"/>
              </a:ext>
            </a:extLst>
          </p:cNvPr>
          <p:cNvSpPr txBox="1"/>
          <p:nvPr/>
        </p:nvSpPr>
        <p:spPr>
          <a:xfrm>
            <a:off x="4478597" y="4338858"/>
            <a:ext cx="1978063" cy="498720"/>
          </a:xfrm>
          <a:prstGeom prst="rect">
            <a:avLst/>
          </a:prstGeom>
          <a:noFill/>
        </p:spPr>
        <p:txBody>
          <a:bodyPr wrap="square" lIns="0" tIns="0" rIns="0" bIns="0" rtlCol="0">
            <a:noAutofit/>
          </a:bodyPr>
          <a:lstStyle/>
          <a:p>
            <a:pPr defTabSz="1016264">
              <a:spcBef>
                <a:spcPts val="556"/>
              </a:spcBef>
              <a:defRPr/>
            </a:pPr>
            <a:r>
              <a:rPr lang="en-US" sz="1778" kern="0" dirty="0">
                <a:solidFill>
                  <a:srgbClr val="000000"/>
                </a:solidFill>
                <a:latin typeface="Bosch Office Sans" pitchFamily="34" charset="0"/>
              </a:rPr>
              <a:t>Asians@Bosch</a:t>
            </a:r>
          </a:p>
        </p:txBody>
      </p:sp>
      <p:sp>
        <p:nvSpPr>
          <p:cNvPr id="24" name="TextBox 23">
            <a:extLst>
              <a:ext uri="{FF2B5EF4-FFF2-40B4-BE49-F238E27FC236}">
                <a16:creationId xmlns:a16="http://schemas.microsoft.com/office/drawing/2014/main" id="{F5B274D2-79B1-41A7-9F9E-ABE042BF6280}"/>
              </a:ext>
            </a:extLst>
          </p:cNvPr>
          <p:cNvSpPr txBox="1"/>
          <p:nvPr/>
        </p:nvSpPr>
        <p:spPr>
          <a:xfrm>
            <a:off x="6838961" y="4374999"/>
            <a:ext cx="1978063" cy="498720"/>
          </a:xfrm>
          <a:prstGeom prst="rect">
            <a:avLst/>
          </a:prstGeom>
          <a:noFill/>
        </p:spPr>
        <p:txBody>
          <a:bodyPr wrap="square" lIns="0" tIns="0" rIns="0" bIns="0" rtlCol="0">
            <a:noAutofit/>
          </a:bodyPr>
          <a:lstStyle/>
          <a:p>
            <a:pPr defTabSz="1016264">
              <a:spcBef>
                <a:spcPts val="556"/>
              </a:spcBef>
              <a:defRPr/>
            </a:pPr>
            <a:r>
              <a:rPr lang="en-US" sz="1778" kern="0" dirty="0">
                <a:solidFill>
                  <a:srgbClr val="000000"/>
                </a:solidFill>
                <a:latin typeface="Bosch Office Sans" pitchFamily="34" charset="0"/>
              </a:rPr>
              <a:t>Interfaith@</a:t>
            </a:r>
            <a:r>
              <a:rPr lang="en-US" sz="1778" kern="0" dirty="0">
                <a:solidFill>
                  <a:prstClr val="black"/>
                </a:solidFill>
                <a:latin typeface="Bosch Office Sans" pitchFamily="34" charset="0"/>
              </a:rPr>
              <a:t>Bosch</a:t>
            </a:r>
          </a:p>
        </p:txBody>
      </p:sp>
      <p:sp>
        <p:nvSpPr>
          <p:cNvPr id="25" name="TextBox 24">
            <a:extLst>
              <a:ext uri="{FF2B5EF4-FFF2-40B4-BE49-F238E27FC236}">
                <a16:creationId xmlns:a16="http://schemas.microsoft.com/office/drawing/2014/main" id="{D421B119-7BCD-4761-9220-3886E771632B}"/>
              </a:ext>
            </a:extLst>
          </p:cNvPr>
          <p:cNvSpPr txBox="1"/>
          <p:nvPr/>
        </p:nvSpPr>
        <p:spPr>
          <a:xfrm>
            <a:off x="9282849" y="4414365"/>
            <a:ext cx="1978063" cy="498720"/>
          </a:xfrm>
          <a:prstGeom prst="rect">
            <a:avLst/>
          </a:prstGeom>
          <a:noFill/>
        </p:spPr>
        <p:txBody>
          <a:bodyPr wrap="square" lIns="0" tIns="0" rIns="0" bIns="0" rtlCol="0">
            <a:noAutofit/>
          </a:bodyPr>
          <a:lstStyle/>
          <a:p>
            <a:pPr defTabSz="1016264">
              <a:spcBef>
                <a:spcPts val="556"/>
              </a:spcBef>
              <a:defRPr/>
            </a:pPr>
            <a:r>
              <a:rPr lang="en-US" sz="1778" kern="0" dirty="0">
                <a:solidFill>
                  <a:srgbClr val="000000"/>
                </a:solidFill>
                <a:latin typeface="Bosch Office Sans" pitchFamily="34" charset="0"/>
              </a:rPr>
              <a:t>Hispanics@Bosch</a:t>
            </a:r>
          </a:p>
        </p:txBody>
      </p:sp>
      <p:sp>
        <p:nvSpPr>
          <p:cNvPr id="26" name="TextBox 25">
            <a:extLst>
              <a:ext uri="{FF2B5EF4-FFF2-40B4-BE49-F238E27FC236}">
                <a16:creationId xmlns:a16="http://schemas.microsoft.com/office/drawing/2014/main" id="{939BFBD9-FFA4-4A93-849A-EA8E6BB9167C}"/>
              </a:ext>
            </a:extLst>
          </p:cNvPr>
          <p:cNvSpPr txBox="1"/>
          <p:nvPr/>
        </p:nvSpPr>
        <p:spPr>
          <a:xfrm>
            <a:off x="5120495" y="6403059"/>
            <a:ext cx="2728647" cy="498720"/>
          </a:xfrm>
          <a:prstGeom prst="rect">
            <a:avLst/>
          </a:prstGeom>
          <a:noFill/>
        </p:spPr>
        <p:txBody>
          <a:bodyPr wrap="square" lIns="0" tIns="0" rIns="0" bIns="0" rtlCol="0">
            <a:noAutofit/>
          </a:bodyPr>
          <a:lstStyle/>
          <a:p>
            <a:pPr defTabSz="1016264">
              <a:spcBef>
                <a:spcPts val="556"/>
              </a:spcBef>
              <a:defRPr/>
            </a:pPr>
            <a:r>
              <a:rPr lang="en-US" sz="1778" kern="0" dirty="0">
                <a:solidFill>
                  <a:srgbClr val="000000"/>
                </a:solidFill>
                <a:latin typeface="Bosch Office Sans" pitchFamily="34" charset="0"/>
              </a:rPr>
              <a:t>AfricanAncestry@Bosch</a:t>
            </a:r>
          </a:p>
        </p:txBody>
      </p:sp>
      <p:sp>
        <p:nvSpPr>
          <p:cNvPr id="27" name="TextBox 26">
            <a:extLst>
              <a:ext uri="{FF2B5EF4-FFF2-40B4-BE49-F238E27FC236}">
                <a16:creationId xmlns:a16="http://schemas.microsoft.com/office/drawing/2014/main" id="{AD17DC2B-0436-4FF5-9F2F-1D94A6899B57}"/>
              </a:ext>
            </a:extLst>
          </p:cNvPr>
          <p:cNvSpPr txBox="1"/>
          <p:nvPr/>
        </p:nvSpPr>
        <p:spPr>
          <a:xfrm>
            <a:off x="8193213" y="6402303"/>
            <a:ext cx="2728647" cy="498720"/>
          </a:xfrm>
          <a:prstGeom prst="rect">
            <a:avLst/>
          </a:prstGeom>
          <a:noFill/>
        </p:spPr>
        <p:txBody>
          <a:bodyPr wrap="square" lIns="0" tIns="0" rIns="0" bIns="0" rtlCol="0">
            <a:noAutofit/>
          </a:bodyPr>
          <a:lstStyle/>
          <a:p>
            <a:pPr defTabSz="1016264">
              <a:spcBef>
                <a:spcPts val="556"/>
              </a:spcBef>
              <a:defRPr/>
            </a:pPr>
            <a:r>
              <a:rPr lang="en-US" sz="1778" kern="0" dirty="0">
                <a:solidFill>
                  <a:prstClr val="black"/>
                </a:solidFill>
                <a:latin typeface="Bosch Office Sans" pitchFamily="34" charset="0"/>
              </a:rPr>
              <a:t>BeAd</a:t>
            </a:r>
            <a:r>
              <a:rPr lang="en-US" sz="1778" kern="0" dirty="0">
                <a:solidFill>
                  <a:srgbClr val="000000"/>
                </a:solidFill>
                <a:latin typeface="Bosch Office Sans" pitchFamily="34" charset="0"/>
              </a:rPr>
              <a:t>ept@Bosch</a:t>
            </a:r>
          </a:p>
        </p:txBody>
      </p:sp>
      <p:sp>
        <p:nvSpPr>
          <p:cNvPr id="28" name="AutoShape 4">
            <a:extLst>
              <a:ext uri="{FF2B5EF4-FFF2-40B4-BE49-F238E27FC236}">
                <a16:creationId xmlns:a16="http://schemas.microsoft.com/office/drawing/2014/main" id="{D4D1DCD1-90A1-49DF-B4D3-95ADA93619D6}"/>
              </a:ext>
            </a:extLst>
          </p:cNvPr>
          <p:cNvSpPr>
            <a:spLocks noChangeAspect="1" noChangeArrowheads="1"/>
          </p:cNvSpPr>
          <p:nvPr/>
        </p:nvSpPr>
        <p:spPr bwMode="auto">
          <a:xfrm>
            <a:off x="5926624" y="2852809"/>
            <a:ext cx="744687" cy="7446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1626" tIns="50813" rIns="101626" bIns="50813" numCol="1" anchor="t" anchorCtr="0" compatLnSpc="1">
            <a:prstTxWarp prst="textNoShape">
              <a:avLst/>
            </a:prstTxWarp>
          </a:bodyPr>
          <a:lstStyle/>
          <a:p>
            <a:pPr defTabSz="1016264" fontAlgn="base">
              <a:spcBef>
                <a:spcPct val="0"/>
              </a:spcBef>
              <a:spcAft>
                <a:spcPct val="0"/>
              </a:spcAft>
              <a:defRPr/>
            </a:pPr>
            <a:endParaRPr lang="en-US" sz="2001">
              <a:solidFill>
                <a:prstClr val="black"/>
              </a:solidFill>
              <a:latin typeface="Bosch Office Sans" pitchFamily="34" charset="0"/>
            </a:endParaRPr>
          </a:p>
        </p:txBody>
      </p:sp>
      <p:pic>
        <p:nvPicPr>
          <p:cNvPr id="29" name="Picture 28">
            <a:extLst>
              <a:ext uri="{FF2B5EF4-FFF2-40B4-BE49-F238E27FC236}">
                <a16:creationId xmlns:a16="http://schemas.microsoft.com/office/drawing/2014/main" id="{2B1BFBEF-749C-4949-BBAB-183C3888A543}"/>
              </a:ext>
            </a:extLst>
          </p:cNvPr>
          <p:cNvPicPr>
            <a:picLocks noChangeAspect="1"/>
          </p:cNvPicPr>
          <p:nvPr/>
        </p:nvPicPr>
        <p:blipFill>
          <a:blip r:embed="rId8"/>
          <a:stretch>
            <a:fillRect/>
          </a:stretch>
        </p:blipFill>
        <p:spPr>
          <a:xfrm>
            <a:off x="5559412" y="4887808"/>
            <a:ext cx="1541330" cy="1541330"/>
          </a:xfrm>
          <a:prstGeom prst="rect">
            <a:avLst/>
          </a:prstGeom>
        </p:spPr>
      </p:pic>
      <p:pic>
        <p:nvPicPr>
          <p:cNvPr id="30" name="Picture 29">
            <a:extLst>
              <a:ext uri="{FF2B5EF4-FFF2-40B4-BE49-F238E27FC236}">
                <a16:creationId xmlns:a16="http://schemas.microsoft.com/office/drawing/2014/main" id="{C8ABF40F-05FD-4B57-A6D9-63C93B8CF157}"/>
              </a:ext>
            </a:extLst>
          </p:cNvPr>
          <p:cNvPicPr>
            <a:picLocks noChangeAspect="1"/>
          </p:cNvPicPr>
          <p:nvPr/>
        </p:nvPicPr>
        <p:blipFill>
          <a:blip r:embed="rId9"/>
          <a:stretch>
            <a:fillRect/>
          </a:stretch>
        </p:blipFill>
        <p:spPr>
          <a:xfrm>
            <a:off x="4090390" y="2242358"/>
            <a:ext cx="2540653" cy="2635865"/>
          </a:xfrm>
          <a:prstGeom prst="rect">
            <a:avLst/>
          </a:prstGeom>
        </p:spPr>
      </p:pic>
      <p:sp>
        <p:nvSpPr>
          <p:cNvPr id="31" name="Flowchart: Connector 30">
            <a:extLst>
              <a:ext uri="{FF2B5EF4-FFF2-40B4-BE49-F238E27FC236}">
                <a16:creationId xmlns:a16="http://schemas.microsoft.com/office/drawing/2014/main" id="{0950A7B7-64BC-46E0-A7D8-34D4F2081AE4}"/>
              </a:ext>
            </a:extLst>
          </p:cNvPr>
          <p:cNvSpPr/>
          <p:nvPr/>
        </p:nvSpPr>
        <p:spPr>
          <a:xfrm>
            <a:off x="8258832" y="4774999"/>
            <a:ext cx="1541330" cy="1530220"/>
          </a:xfrm>
          <a:prstGeom prst="flowChartConnector">
            <a:avLst/>
          </a:prstGeom>
          <a:solidFill>
            <a:srgbClr val="793382"/>
          </a:solidFill>
          <a:ln w="9525" cap="flat" cmpd="sng" algn="ctr">
            <a:solidFill>
              <a:srgbClr val="9E2896"/>
            </a:solidFill>
            <a:prstDash val="solid"/>
          </a:ln>
          <a:effectLst/>
        </p:spPr>
        <p:txBody>
          <a:bodyPr rtlCol="0" anchor="ctr"/>
          <a:lstStyle/>
          <a:p>
            <a:pPr algn="ctr" defTabSz="1016264">
              <a:defRPr/>
            </a:pPr>
            <a:endParaRPr lang="en-US" sz="2001" kern="0" dirty="0">
              <a:solidFill>
                <a:srgbClr val="000000"/>
              </a:solidFill>
              <a:latin typeface="Bosch Office Sans"/>
            </a:endParaRPr>
          </a:p>
        </p:txBody>
      </p:sp>
      <p:pic>
        <p:nvPicPr>
          <p:cNvPr id="35" name="Graphic 34" descr="Eye with solid fill">
            <a:extLst>
              <a:ext uri="{FF2B5EF4-FFF2-40B4-BE49-F238E27FC236}">
                <a16:creationId xmlns:a16="http://schemas.microsoft.com/office/drawing/2014/main" id="{3EC32992-A0A5-444F-9D87-FD203CF14EF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082971" y="5609152"/>
            <a:ext cx="558944" cy="558944"/>
          </a:xfrm>
          <a:prstGeom prst="rect">
            <a:avLst/>
          </a:prstGeom>
        </p:spPr>
      </p:pic>
      <p:pic>
        <p:nvPicPr>
          <p:cNvPr id="37" name="Graphic 36" descr="Person in wheelchair with solid fill">
            <a:extLst>
              <a:ext uri="{FF2B5EF4-FFF2-40B4-BE49-F238E27FC236}">
                <a16:creationId xmlns:a16="http://schemas.microsoft.com/office/drawing/2014/main" id="{1C863E42-BB27-423E-B953-754DE99A6D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134096" y="4913085"/>
            <a:ext cx="558944" cy="558944"/>
          </a:xfrm>
          <a:prstGeom prst="rect">
            <a:avLst/>
          </a:prstGeom>
        </p:spPr>
      </p:pic>
      <p:pic>
        <p:nvPicPr>
          <p:cNvPr id="39" name="Graphic 38" descr="Artificial Intelligence with solid fill">
            <a:extLst>
              <a:ext uri="{FF2B5EF4-FFF2-40B4-BE49-F238E27FC236}">
                <a16:creationId xmlns:a16="http://schemas.microsoft.com/office/drawing/2014/main" id="{B39F2C6F-E195-40B9-BAE5-7E694C667A5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468031" y="4937919"/>
            <a:ext cx="558944" cy="558944"/>
          </a:xfrm>
          <a:prstGeom prst="rect">
            <a:avLst/>
          </a:prstGeom>
        </p:spPr>
      </p:pic>
      <p:pic>
        <p:nvPicPr>
          <p:cNvPr id="43" name="Graphic 42" descr="Sign language with solid fill">
            <a:extLst>
              <a:ext uri="{FF2B5EF4-FFF2-40B4-BE49-F238E27FC236}">
                <a16:creationId xmlns:a16="http://schemas.microsoft.com/office/drawing/2014/main" id="{8894EF60-2360-447A-9121-7AF3C6D9A58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8468031" y="5561064"/>
            <a:ext cx="555192" cy="555192"/>
          </a:xfrm>
          <a:prstGeom prst="rect">
            <a:avLst/>
          </a:prstGeom>
        </p:spPr>
      </p:pic>
    </p:spTree>
    <p:extLst>
      <p:ext uri="{BB962C8B-B14F-4D97-AF65-F5344CB8AC3E}">
        <p14:creationId xmlns:p14="http://schemas.microsoft.com/office/powerpoint/2010/main" val="3967776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AEA1750-E22D-1679-98E9-08103222CC29}"/>
              </a:ext>
            </a:extLst>
          </p:cNvPr>
          <p:cNvPicPr>
            <a:picLocks noGrp="1" noChangeAspect="1"/>
          </p:cNvPicPr>
          <p:nvPr>
            <p:ph type="pic" sz="quarter"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1963" b="11963"/>
          <a:stretch/>
        </p:blipFill>
        <p:spPr/>
      </p:pic>
      <p:sp>
        <p:nvSpPr>
          <p:cNvPr id="5" name="Text Placeholder 4">
            <a:extLst>
              <a:ext uri="{FF2B5EF4-FFF2-40B4-BE49-F238E27FC236}">
                <a16:creationId xmlns:a16="http://schemas.microsoft.com/office/drawing/2014/main" id="{42DF93CD-5654-DAE0-5CB4-78D8E9BBF813}"/>
              </a:ext>
            </a:extLst>
          </p:cNvPr>
          <p:cNvSpPr>
            <a:spLocks noGrp="1"/>
          </p:cNvSpPr>
          <p:nvPr>
            <p:ph type="body" sz="quarter" idx="2"/>
          </p:nvPr>
        </p:nvSpPr>
        <p:spPr/>
        <p:txBody>
          <a:bodyPr>
            <a:normAutofit lnSpcReduction="10000"/>
          </a:bodyPr>
          <a:lstStyle/>
          <a:p>
            <a:pPr algn="ctr"/>
            <a:r>
              <a:rPr lang="en-US" sz="4890" b="1" dirty="0">
                <a:solidFill>
                  <a:schemeClr val="accent6"/>
                </a:solidFill>
              </a:rPr>
              <a:t>Questions </a:t>
            </a:r>
          </a:p>
          <a:p>
            <a:pPr algn="ctr"/>
            <a:r>
              <a:rPr lang="en-US" sz="4890" b="1" dirty="0">
                <a:solidFill>
                  <a:schemeClr val="accent6"/>
                </a:solidFill>
              </a:rPr>
              <a:t>&amp;</a:t>
            </a:r>
          </a:p>
          <a:p>
            <a:pPr algn="ctr"/>
            <a:r>
              <a:rPr lang="en-US" sz="4890" b="1" dirty="0">
                <a:solidFill>
                  <a:schemeClr val="accent6"/>
                </a:solidFill>
              </a:rPr>
              <a:t>Answers</a:t>
            </a:r>
            <a:endParaRPr lang="en-US" sz="1334" b="1" dirty="0">
              <a:solidFill>
                <a:schemeClr val="accent6"/>
              </a:solidFill>
            </a:endParaRPr>
          </a:p>
        </p:txBody>
      </p:sp>
    </p:spTree>
    <p:extLst>
      <p:ext uri="{BB962C8B-B14F-4D97-AF65-F5344CB8AC3E}">
        <p14:creationId xmlns:p14="http://schemas.microsoft.com/office/powerpoint/2010/main" val="1852859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 name="Group 12">
            <a:extLst>
              <a:ext uri="{FF2B5EF4-FFF2-40B4-BE49-F238E27FC236}">
                <a16:creationId xmlns:a16="http://schemas.microsoft.com/office/drawing/2014/main" id="{9795E515-5F57-431F-9A0D-3A0419DF757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3"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5"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69" name="Group 68">
            <a:extLst>
              <a:ext uri="{FF2B5EF4-FFF2-40B4-BE49-F238E27FC236}">
                <a16:creationId xmlns:a16="http://schemas.microsoft.com/office/drawing/2014/main" id="{316DCFC9-6877-407C-8170-608FCB8E35A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0" name="Rectangle 69">
              <a:extLst>
                <a:ext uri="{FF2B5EF4-FFF2-40B4-BE49-F238E27FC236}">
                  <a16:creationId xmlns:a16="http://schemas.microsoft.com/office/drawing/2014/main" id="{F7D8B73A-1349-4BA6-8F85-03A21ED56E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A picture containing diagram&#10;&#10;Description automatically generated">
            <a:extLst>
              <a:ext uri="{FF2B5EF4-FFF2-40B4-BE49-F238E27FC236}">
                <a16:creationId xmlns:a16="http://schemas.microsoft.com/office/drawing/2014/main" id="{BE877266-CF0F-D0A9-EC48-445B2EAD87DC}"/>
              </a:ext>
            </a:extLst>
          </p:cNvPr>
          <p:cNvPicPr>
            <a:picLocks noChangeAspect="1"/>
          </p:cNvPicPr>
          <p:nvPr/>
        </p:nvPicPr>
        <p:blipFill rotWithShape="1">
          <a:blip r:embed="rId4">
            <a:alphaModFix/>
            <a:extLst>
              <a:ext uri="{837473B0-CC2E-450A-ABE3-18F120FF3D39}">
                <a1611:picAttrSrcUrl xmlns:a1611="http://schemas.microsoft.com/office/drawing/2016/11/main" xmlns="" r:id="rId5"/>
              </a:ext>
            </a:extLst>
          </a:blip>
          <a:srcRect t="582" b="14807"/>
          <a:stretch/>
        </p:blipFill>
        <p:spPr>
          <a:xfrm>
            <a:off x="3611" y="10"/>
            <a:ext cx="12188389" cy="6857990"/>
          </a:xfrm>
          <a:prstGeom prst="rect">
            <a:avLst/>
          </a:prstGeom>
        </p:spPr>
      </p:pic>
      <p:grpSp>
        <p:nvGrpSpPr>
          <p:cNvPr id="73" name="Group 72">
            <a:extLst>
              <a:ext uri="{FF2B5EF4-FFF2-40B4-BE49-F238E27FC236}">
                <a16:creationId xmlns:a16="http://schemas.microsoft.com/office/drawing/2014/main" id="{89353FE7-0D03-4AD2-8B8A-60A06F6BDA4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74"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550A26E4-02C9-4F83-A334-0920B8CCF281}"/>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76"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7"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8"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9"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0"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1"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2"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3"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4"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CDFAAAC8-3633-B5C2-01CD-3B583B3308CF}"/>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4800"/>
              <a:t>50/50 DRAWING</a:t>
            </a:r>
          </a:p>
        </p:txBody>
      </p:sp>
      <p:sp>
        <p:nvSpPr>
          <p:cNvPr id="3" name="Content Placeholder 2">
            <a:extLst>
              <a:ext uri="{FF2B5EF4-FFF2-40B4-BE49-F238E27FC236}">
                <a16:creationId xmlns:a16="http://schemas.microsoft.com/office/drawing/2014/main" id="{28000B04-5E41-8DE9-30A5-310C3467265F}"/>
              </a:ext>
            </a:extLst>
          </p:cNvPr>
          <p:cNvSpPr>
            <a:spLocks noGrp="1"/>
          </p:cNvSpPr>
          <p:nvPr>
            <p:ph idx="1"/>
          </p:nvPr>
        </p:nvSpPr>
        <p:spPr>
          <a:xfrm>
            <a:off x="2667001" y="3602038"/>
            <a:ext cx="6857999" cy="953029"/>
          </a:xfrm>
        </p:spPr>
        <p:txBody>
          <a:bodyPr vert="horz" lIns="91440" tIns="45720" rIns="91440" bIns="45720" rtlCol="0">
            <a:normAutofit/>
          </a:bodyPr>
          <a:lstStyle/>
          <a:p>
            <a:pPr marL="0" indent="0" algn="ctr">
              <a:buNone/>
            </a:pPr>
            <a:r>
              <a:rPr lang="en-US" sz="2000" cap="all">
                <a:solidFill>
                  <a:schemeClr val="tx2"/>
                </a:solidFill>
              </a:rPr>
              <a:t>And the winner is …..?</a:t>
            </a:r>
          </a:p>
        </p:txBody>
      </p:sp>
      <p:sp>
        <p:nvSpPr>
          <p:cNvPr id="6" name="TextBox 5">
            <a:extLst>
              <a:ext uri="{FF2B5EF4-FFF2-40B4-BE49-F238E27FC236}">
                <a16:creationId xmlns:a16="http://schemas.microsoft.com/office/drawing/2014/main" id="{15476AC5-5142-ADBA-62B8-482114AEFE9A}"/>
              </a:ext>
            </a:extLst>
          </p:cNvPr>
          <p:cNvSpPr txBox="1"/>
          <p:nvPr/>
        </p:nvSpPr>
        <p:spPr>
          <a:xfrm>
            <a:off x="10072510" y="6657945"/>
            <a:ext cx="211949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sunlightfoundation.com/2014/07/17/no-less-disclosure-will-not-reduce-dark-money/">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131432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08A4-AE9B-4A9C-3958-9C525B37DA03}"/>
              </a:ext>
            </a:extLst>
          </p:cNvPr>
          <p:cNvSpPr>
            <a:spLocks noGrp="1"/>
          </p:cNvSpPr>
          <p:nvPr>
            <p:ph type="title"/>
          </p:nvPr>
        </p:nvSpPr>
        <p:spPr/>
        <p:txBody>
          <a:bodyPr>
            <a:normAutofit fontScale="90000"/>
          </a:bodyPr>
          <a:lstStyle/>
          <a:p>
            <a:pPr algn="ctr"/>
            <a:r>
              <a:rPr lang="en-US" dirty="0"/>
              <a:t>Four Way Test</a:t>
            </a:r>
            <a:br>
              <a:rPr lang="en-US" dirty="0"/>
            </a:br>
            <a:r>
              <a:rPr lang="en-US" dirty="0"/>
              <a:t/>
            </a:r>
            <a:br>
              <a:rPr lang="en-US" dirty="0"/>
            </a:br>
            <a:r>
              <a:rPr lang="en-US" dirty="0"/>
              <a:t>Of the things we think, Say AND DO</a:t>
            </a:r>
          </a:p>
        </p:txBody>
      </p:sp>
      <p:sp>
        <p:nvSpPr>
          <p:cNvPr id="3" name="Content Placeholder 2">
            <a:extLst>
              <a:ext uri="{FF2B5EF4-FFF2-40B4-BE49-F238E27FC236}">
                <a16:creationId xmlns:a16="http://schemas.microsoft.com/office/drawing/2014/main" id="{BDA16C00-B2FF-5292-DE83-EC439D680DAC}"/>
              </a:ext>
            </a:extLst>
          </p:cNvPr>
          <p:cNvSpPr>
            <a:spLocks noGrp="1"/>
          </p:cNvSpPr>
          <p:nvPr>
            <p:ph idx="1"/>
          </p:nvPr>
        </p:nvSpPr>
        <p:spPr/>
        <p:txBody>
          <a:bodyPr>
            <a:normAutofit lnSpcReduction="10000"/>
          </a:bodyPr>
          <a:lstStyle/>
          <a:p>
            <a:pPr algn="ctr"/>
            <a:endParaRPr lang="en-US" dirty="0"/>
          </a:p>
          <a:p>
            <a:pPr algn="ctr"/>
            <a:r>
              <a:rPr lang="en-US" sz="3600" dirty="0"/>
              <a:t>Is it the truth?</a:t>
            </a:r>
          </a:p>
          <a:p>
            <a:pPr algn="ctr"/>
            <a:r>
              <a:rPr lang="en-US" sz="3600" dirty="0"/>
              <a:t>Is it fair to all concerned?</a:t>
            </a:r>
          </a:p>
          <a:p>
            <a:pPr algn="ctr"/>
            <a:r>
              <a:rPr lang="en-US" sz="3600" dirty="0"/>
              <a:t>Will it build good will and better friendships?</a:t>
            </a:r>
          </a:p>
          <a:p>
            <a:pPr algn="ctr"/>
            <a:r>
              <a:rPr lang="en-US" sz="3600" dirty="0"/>
              <a:t>Will it be beneficial to all concerned?</a:t>
            </a:r>
          </a:p>
        </p:txBody>
      </p:sp>
    </p:spTree>
    <p:extLst>
      <p:ext uri="{BB962C8B-B14F-4D97-AF65-F5344CB8AC3E}">
        <p14:creationId xmlns:p14="http://schemas.microsoft.com/office/powerpoint/2010/main" val="1385659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342B7-1B39-5A4D-A816-529C38A876F3}"/>
              </a:ext>
            </a:extLst>
          </p:cNvPr>
          <p:cNvSpPr>
            <a:spLocks noGrp="1"/>
          </p:cNvSpPr>
          <p:nvPr>
            <p:ph type="title"/>
          </p:nvPr>
        </p:nvSpPr>
        <p:spPr>
          <a:xfrm>
            <a:off x="1141413" y="618518"/>
            <a:ext cx="9905998" cy="1294258"/>
          </a:xfrm>
        </p:spPr>
        <p:txBody>
          <a:bodyPr/>
          <a:lstStyle/>
          <a:p>
            <a:r>
              <a:rPr lang="en-US" dirty="0"/>
              <a:t>Welcome to rotary!</a:t>
            </a:r>
            <a:br>
              <a:rPr lang="en-US" dirty="0"/>
            </a:br>
            <a:endParaRPr lang="en-US" dirty="0"/>
          </a:p>
        </p:txBody>
      </p:sp>
      <p:sp>
        <p:nvSpPr>
          <p:cNvPr id="3" name="Content Placeholder 2">
            <a:extLst>
              <a:ext uri="{FF2B5EF4-FFF2-40B4-BE49-F238E27FC236}">
                <a16:creationId xmlns:a16="http://schemas.microsoft.com/office/drawing/2014/main" id="{D2B74EEA-5DF5-C2D2-8315-B35B0AB41D3E}"/>
              </a:ext>
            </a:extLst>
          </p:cNvPr>
          <p:cNvSpPr>
            <a:spLocks noGrp="1"/>
          </p:cNvSpPr>
          <p:nvPr>
            <p:ph idx="1"/>
          </p:nvPr>
        </p:nvSpPr>
        <p:spPr/>
        <p:txBody>
          <a:bodyPr>
            <a:normAutofit/>
          </a:bodyPr>
          <a:lstStyle/>
          <a:p>
            <a:pPr marL="0" indent="0">
              <a:buNone/>
            </a:pPr>
            <a:endParaRPr lang="en-US" dirty="0"/>
          </a:p>
          <a:p>
            <a:r>
              <a:rPr lang="en-US" dirty="0"/>
              <a:t>Meditation – June Kirchgatter</a:t>
            </a:r>
          </a:p>
          <a:p>
            <a:r>
              <a:rPr lang="en-US" dirty="0"/>
              <a:t>Broadcaster – Bill Weber</a:t>
            </a:r>
          </a:p>
          <a:p>
            <a:r>
              <a:rPr lang="en-US" dirty="0"/>
              <a:t>Introduction of Guests</a:t>
            </a:r>
          </a:p>
          <a:p>
            <a:endParaRPr lang="en-US" dirty="0"/>
          </a:p>
        </p:txBody>
      </p:sp>
    </p:spTree>
    <p:extLst>
      <p:ext uri="{BB962C8B-B14F-4D97-AF65-F5344CB8AC3E}">
        <p14:creationId xmlns:p14="http://schemas.microsoft.com/office/powerpoint/2010/main" val="3605568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8B8F-96A3-5249-18B8-B2B307BC95F0}"/>
              </a:ext>
            </a:extLst>
          </p:cNvPr>
          <p:cNvSpPr>
            <a:spLocks noGrp="1"/>
          </p:cNvSpPr>
          <p:nvPr>
            <p:ph type="title"/>
          </p:nvPr>
        </p:nvSpPr>
        <p:spPr/>
        <p:txBody>
          <a:bodyPr/>
          <a:lstStyle/>
          <a:p>
            <a:pPr algn="ctr"/>
            <a:r>
              <a:rPr lang="en-US" dirty="0"/>
              <a:t>Lunch signup</a:t>
            </a:r>
          </a:p>
        </p:txBody>
      </p:sp>
      <p:sp>
        <p:nvSpPr>
          <p:cNvPr id="3" name="Text Placeholder 2">
            <a:extLst>
              <a:ext uri="{FF2B5EF4-FFF2-40B4-BE49-F238E27FC236}">
                <a16:creationId xmlns:a16="http://schemas.microsoft.com/office/drawing/2014/main" id="{D70D43C7-92B7-1C28-3E75-0A1EF1CE6AFF}"/>
              </a:ext>
            </a:extLst>
          </p:cNvPr>
          <p:cNvSpPr>
            <a:spLocks noGrp="1"/>
          </p:cNvSpPr>
          <p:nvPr>
            <p:ph type="body" idx="1"/>
          </p:nvPr>
        </p:nvSpPr>
        <p:spPr/>
        <p:txBody>
          <a:bodyPr/>
          <a:lstStyle/>
          <a:p>
            <a:r>
              <a:rPr lang="en-US" dirty="0"/>
              <a:t>Sign up is important	</a:t>
            </a:r>
          </a:p>
        </p:txBody>
      </p:sp>
      <p:sp>
        <p:nvSpPr>
          <p:cNvPr id="4" name="Content Placeholder 3">
            <a:extLst>
              <a:ext uri="{FF2B5EF4-FFF2-40B4-BE49-F238E27FC236}">
                <a16:creationId xmlns:a16="http://schemas.microsoft.com/office/drawing/2014/main" id="{198A5CED-4CA5-A158-357D-ACB2D11DB58B}"/>
              </a:ext>
            </a:extLst>
          </p:cNvPr>
          <p:cNvSpPr>
            <a:spLocks noGrp="1"/>
          </p:cNvSpPr>
          <p:nvPr>
            <p:ph sz="half" idx="2"/>
          </p:nvPr>
        </p:nvSpPr>
        <p:spPr/>
        <p:txBody>
          <a:bodyPr>
            <a:normAutofit/>
          </a:bodyPr>
          <a:lstStyle/>
          <a:p>
            <a:r>
              <a:rPr lang="en-US" dirty="0"/>
              <a:t>If  you can’t sign up electronically, call or email Marie</a:t>
            </a:r>
          </a:p>
          <a:p>
            <a:r>
              <a:rPr lang="en-US" dirty="0"/>
              <a:t>734-453-6879 x4</a:t>
            </a:r>
          </a:p>
          <a:p>
            <a:r>
              <a:rPr lang="en-US" dirty="0"/>
              <a:t>Marie.morrow@pcuw.org</a:t>
            </a:r>
          </a:p>
        </p:txBody>
      </p:sp>
      <p:sp>
        <p:nvSpPr>
          <p:cNvPr id="5" name="Text Placeholder 4">
            <a:extLst>
              <a:ext uri="{FF2B5EF4-FFF2-40B4-BE49-F238E27FC236}">
                <a16:creationId xmlns:a16="http://schemas.microsoft.com/office/drawing/2014/main" id="{96F35759-DF64-B4C3-27C3-9772DE1ABABE}"/>
              </a:ext>
            </a:extLst>
          </p:cNvPr>
          <p:cNvSpPr>
            <a:spLocks noGrp="1"/>
          </p:cNvSpPr>
          <p:nvPr>
            <p:ph type="body" sz="quarter" idx="3"/>
          </p:nvPr>
        </p:nvSpPr>
        <p:spPr/>
        <p:txBody>
          <a:bodyPr/>
          <a:lstStyle/>
          <a:p>
            <a:r>
              <a:rPr lang="en-US" dirty="0"/>
              <a:t>Salad Options</a:t>
            </a:r>
          </a:p>
        </p:txBody>
      </p:sp>
      <p:sp>
        <p:nvSpPr>
          <p:cNvPr id="6" name="Content Placeholder 5">
            <a:extLst>
              <a:ext uri="{FF2B5EF4-FFF2-40B4-BE49-F238E27FC236}">
                <a16:creationId xmlns:a16="http://schemas.microsoft.com/office/drawing/2014/main" id="{AE369399-5DEC-E988-BCA6-D51374C50168}"/>
              </a:ext>
            </a:extLst>
          </p:cNvPr>
          <p:cNvSpPr>
            <a:spLocks noGrp="1"/>
          </p:cNvSpPr>
          <p:nvPr>
            <p:ph sz="quarter" idx="4"/>
          </p:nvPr>
        </p:nvSpPr>
        <p:spPr/>
        <p:txBody>
          <a:bodyPr>
            <a:normAutofit lnSpcReduction="10000"/>
          </a:bodyPr>
          <a:lstStyle/>
          <a:p>
            <a:r>
              <a:rPr lang="en-US" dirty="0"/>
              <a:t>Maurice Salad</a:t>
            </a:r>
          </a:p>
          <a:p>
            <a:r>
              <a:rPr lang="en-US" dirty="0"/>
              <a:t>Caesar with or w/o chicken</a:t>
            </a:r>
          </a:p>
          <a:p>
            <a:r>
              <a:rPr lang="en-US" dirty="0"/>
              <a:t>Greek with or w/o chicken</a:t>
            </a:r>
          </a:p>
          <a:p>
            <a:r>
              <a:rPr lang="en-US" dirty="0"/>
              <a:t>Spinach with or w/o chicken</a:t>
            </a:r>
          </a:p>
          <a:p>
            <a:r>
              <a:rPr lang="en-US" dirty="0"/>
              <a:t>Mediterranean</a:t>
            </a:r>
          </a:p>
          <a:p>
            <a:endParaRPr lang="en-US" dirty="0"/>
          </a:p>
        </p:txBody>
      </p:sp>
    </p:spTree>
    <p:extLst>
      <p:ext uri="{BB962C8B-B14F-4D97-AF65-F5344CB8AC3E}">
        <p14:creationId xmlns:p14="http://schemas.microsoft.com/office/powerpoint/2010/main" val="2930234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DB9FC-9CB0-6D28-F1E7-61658D7EADC0}"/>
              </a:ext>
            </a:extLst>
          </p:cNvPr>
          <p:cNvSpPr>
            <a:spLocks noGrp="1"/>
          </p:cNvSpPr>
          <p:nvPr>
            <p:ph type="title"/>
          </p:nvPr>
        </p:nvSpPr>
        <p:spPr/>
        <p:txBody>
          <a:bodyPr/>
          <a:lstStyle/>
          <a:p>
            <a:r>
              <a:rPr lang="en-US" dirty="0"/>
              <a:t>It’s Lunch Time</a:t>
            </a:r>
          </a:p>
        </p:txBody>
      </p:sp>
      <p:sp>
        <p:nvSpPr>
          <p:cNvPr id="3" name="Content Placeholder 2">
            <a:extLst>
              <a:ext uri="{FF2B5EF4-FFF2-40B4-BE49-F238E27FC236}">
                <a16:creationId xmlns:a16="http://schemas.microsoft.com/office/drawing/2014/main" id="{775F4D2F-3656-1779-ED99-499E08A0DF47}"/>
              </a:ext>
            </a:extLst>
          </p:cNvPr>
          <p:cNvSpPr>
            <a:spLocks noGrp="1"/>
          </p:cNvSpPr>
          <p:nvPr>
            <p:ph idx="1"/>
          </p:nvPr>
        </p:nvSpPr>
        <p:spPr/>
        <p:txBody>
          <a:bodyPr/>
          <a:lstStyle/>
          <a:p>
            <a:pPr marL="0" indent="0">
              <a:buNone/>
            </a:pPr>
            <a:endParaRPr lang="en-US" dirty="0"/>
          </a:p>
          <a:p>
            <a:r>
              <a:rPr lang="en-US" dirty="0"/>
              <a:t>Please invite our guests to go first</a:t>
            </a:r>
          </a:p>
          <a:p>
            <a:r>
              <a:rPr lang="en-US" dirty="0"/>
              <a:t>Meeting will resume in about 20 minutes</a:t>
            </a:r>
          </a:p>
        </p:txBody>
      </p:sp>
    </p:spTree>
    <p:extLst>
      <p:ext uri="{BB962C8B-B14F-4D97-AF65-F5344CB8AC3E}">
        <p14:creationId xmlns:p14="http://schemas.microsoft.com/office/powerpoint/2010/main" val="1022952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B95AFDF-FA7D-4311-9C65-6D507D92F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9A5CCD98-20C1-4404-B788-FDA92F8A4403}"/>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7"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8"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3"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5" name="Group 14">
              <a:extLst>
                <a:ext uri="{FF2B5EF4-FFF2-40B4-BE49-F238E27FC236}">
                  <a16:creationId xmlns:a16="http://schemas.microsoft.com/office/drawing/2014/main" id="{A8C19883-37FB-437C-A3AA-89AA6239D3A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54" name="Rectangle 53">
            <a:extLst>
              <a:ext uri="{FF2B5EF4-FFF2-40B4-BE49-F238E27FC236}">
                <a16:creationId xmlns:a16="http://schemas.microsoft.com/office/drawing/2014/main" id="{3CBA50DB-DBC7-4B6E-B3C1-8FF1EA519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1DED8FB6-AF8D-4D98-913D-E6486FEC102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57" name="Group 56">
              <a:extLst>
                <a:ext uri="{FF2B5EF4-FFF2-40B4-BE49-F238E27FC236}">
                  <a16:creationId xmlns:a16="http://schemas.microsoft.com/office/drawing/2014/main" id="{0A805ED2-113B-4584-8827-567B5792F1FA}"/>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69" name="Rectangle 5">
                <a:extLst>
                  <a:ext uri="{FF2B5EF4-FFF2-40B4-BE49-F238E27FC236}">
                    <a16:creationId xmlns:a16="http://schemas.microsoft.com/office/drawing/2014/main" id="{C6CF21D8-CC72-4F35-A29E-3AF9E6DA1302}"/>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0" name="Freeform 6">
                <a:extLst>
                  <a:ext uri="{FF2B5EF4-FFF2-40B4-BE49-F238E27FC236}">
                    <a16:creationId xmlns:a16="http://schemas.microsoft.com/office/drawing/2014/main" id="{8E60A7C3-087D-47B4-AB5A-C8B1042FD2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7">
                <a:extLst>
                  <a:ext uri="{FF2B5EF4-FFF2-40B4-BE49-F238E27FC236}">
                    <a16:creationId xmlns:a16="http://schemas.microsoft.com/office/drawing/2014/main" id="{1885EECE-F6D9-4128-BC90-01583BF269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8">
                <a:extLst>
                  <a:ext uri="{FF2B5EF4-FFF2-40B4-BE49-F238E27FC236}">
                    <a16:creationId xmlns:a16="http://schemas.microsoft.com/office/drawing/2014/main" id="{F44AA128-AA96-4FF2-A1C3-F9D2E7FD38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9">
                <a:extLst>
                  <a:ext uri="{FF2B5EF4-FFF2-40B4-BE49-F238E27FC236}">
                    <a16:creationId xmlns:a16="http://schemas.microsoft.com/office/drawing/2014/main" id="{7E52DC12-230B-4892-B284-F2FE9DE16A7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10">
                <a:extLst>
                  <a:ext uri="{FF2B5EF4-FFF2-40B4-BE49-F238E27FC236}">
                    <a16:creationId xmlns:a16="http://schemas.microsoft.com/office/drawing/2014/main" id="{A68FBF9E-B81A-41D0-8A03-6CFC30811D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11">
                <a:extLst>
                  <a:ext uri="{FF2B5EF4-FFF2-40B4-BE49-F238E27FC236}">
                    <a16:creationId xmlns:a16="http://schemas.microsoft.com/office/drawing/2014/main" id="{B0047F84-8480-494F-9241-39FF17CFFF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12">
                <a:extLst>
                  <a:ext uri="{FF2B5EF4-FFF2-40B4-BE49-F238E27FC236}">
                    <a16:creationId xmlns:a16="http://schemas.microsoft.com/office/drawing/2014/main" id="{8CAF76D8-4B95-4A8E-9EE5-8CCC0A7AD2C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13">
                <a:extLst>
                  <a:ext uri="{FF2B5EF4-FFF2-40B4-BE49-F238E27FC236}">
                    <a16:creationId xmlns:a16="http://schemas.microsoft.com/office/drawing/2014/main" id="{792F82F3-05A8-4A55-8C5B-81F6678B595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14">
                <a:extLst>
                  <a:ext uri="{FF2B5EF4-FFF2-40B4-BE49-F238E27FC236}">
                    <a16:creationId xmlns:a16="http://schemas.microsoft.com/office/drawing/2014/main" id="{B8472536-021A-4E59-BD59-DDC090A18A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15">
                <a:extLst>
                  <a:ext uri="{FF2B5EF4-FFF2-40B4-BE49-F238E27FC236}">
                    <a16:creationId xmlns:a16="http://schemas.microsoft.com/office/drawing/2014/main" id="{AEBEF646-3C12-469F-B194-A161A7A95D2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Line 16">
                <a:extLst>
                  <a:ext uri="{FF2B5EF4-FFF2-40B4-BE49-F238E27FC236}">
                    <a16:creationId xmlns:a16="http://schemas.microsoft.com/office/drawing/2014/main" id="{D4501159-D7AC-4307-9DFC-C8F3A94341DA}"/>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1" name="Freeform 17">
                <a:extLst>
                  <a:ext uri="{FF2B5EF4-FFF2-40B4-BE49-F238E27FC236}">
                    <a16:creationId xmlns:a16="http://schemas.microsoft.com/office/drawing/2014/main" id="{B5244C41-454C-47D8-A6A9-C17EC2A366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18">
                <a:extLst>
                  <a:ext uri="{FF2B5EF4-FFF2-40B4-BE49-F238E27FC236}">
                    <a16:creationId xmlns:a16="http://schemas.microsoft.com/office/drawing/2014/main" id="{8FA883B8-99FB-4540-B573-F0674BFB1C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19">
                <a:extLst>
                  <a:ext uri="{FF2B5EF4-FFF2-40B4-BE49-F238E27FC236}">
                    <a16:creationId xmlns:a16="http://schemas.microsoft.com/office/drawing/2014/main" id="{F1178B7C-5A00-4E5B-9010-B1477621E0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20">
                <a:extLst>
                  <a:ext uri="{FF2B5EF4-FFF2-40B4-BE49-F238E27FC236}">
                    <a16:creationId xmlns:a16="http://schemas.microsoft.com/office/drawing/2014/main" id="{E359D5D8-EE2E-4714-A40A-C3A6D91F989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Rectangle 21">
                <a:extLst>
                  <a:ext uri="{FF2B5EF4-FFF2-40B4-BE49-F238E27FC236}">
                    <a16:creationId xmlns:a16="http://schemas.microsoft.com/office/drawing/2014/main" id="{8A89C2E5-F892-4666-85FB-995578FBC73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6" name="Freeform 22">
                <a:extLst>
                  <a:ext uri="{FF2B5EF4-FFF2-40B4-BE49-F238E27FC236}">
                    <a16:creationId xmlns:a16="http://schemas.microsoft.com/office/drawing/2014/main" id="{6DC6174B-0EC3-4A81-A0D1-D10DBB869A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23">
                <a:extLst>
                  <a:ext uri="{FF2B5EF4-FFF2-40B4-BE49-F238E27FC236}">
                    <a16:creationId xmlns:a16="http://schemas.microsoft.com/office/drawing/2014/main" id="{2CB96070-0553-4F79-984C-8DABB1CD5DB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24">
                <a:extLst>
                  <a:ext uri="{FF2B5EF4-FFF2-40B4-BE49-F238E27FC236}">
                    <a16:creationId xmlns:a16="http://schemas.microsoft.com/office/drawing/2014/main" id="{BA23B6E2-3718-4009-B80E-9279154B19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25">
                <a:extLst>
                  <a:ext uri="{FF2B5EF4-FFF2-40B4-BE49-F238E27FC236}">
                    <a16:creationId xmlns:a16="http://schemas.microsoft.com/office/drawing/2014/main" id="{CAFB32D5-E528-419B-80EE-1475633970A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26">
                <a:extLst>
                  <a:ext uri="{FF2B5EF4-FFF2-40B4-BE49-F238E27FC236}">
                    <a16:creationId xmlns:a16="http://schemas.microsoft.com/office/drawing/2014/main" id="{A68ADD35-4FEA-404D-B2F3-23556E6E8F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27">
                <a:extLst>
                  <a:ext uri="{FF2B5EF4-FFF2-40B4-BE49-F238E27FC236}">
                    <a16:creationId xmlns:a16="http://schemas.microsoft.com/office/drawing/2014/main" id="{89CF17CA-49E3-4B4A-836A-4FD55C67BE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28">
                <a:extLst>
                  <a:ext uri="{FF2B5EF4-FFF2-40B4-BE49-F238E27FC236}">
                    <a16:creationId xmlns:a16="http://schemas.microsoft.com/office/drawing/2014/main" id="{AB394F2E-F3E7-4CED-84A9-35C47AB287C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29">
                <a:extLst>
                  <a:ext uri="{FF2B5EF4-FFF2-40B4-BE49-F238E27FC236}">
                    <a16:creationId xmlns:a16="http://schemas.microsoft.com/office/drawing/2014/main" id="{FF816C2F-3999-4A9F-8395-5D68ED33A41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30">
                <a:extLst>
                  <a:ext uri="{FF2B5EF4-FFF2-40B4-BE49-F238E27FC236}">
                    <a16:creationId xmlns:a16="http://schemas.microsoft.com/office/drawing/2014/main" id="{82AD6AC6-71D5-4BD8-9185-D3062968B5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31">
                <a:extLst>
                  <a:ext uri="{FF2B5EF4-FFF2-40B4-BE49-F238E27FC236}">
                    <a16:creationId xmlns:a16="http://schemas.microsoft.com/office/drawing/2014/main" id="{743A50C2-65CF-4F4C-B412-6149A93ACFE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58" name="Group 57">
              <a:extLst>
                <a:ext uri="{FF2B5EF4-FFF2-40B4-BE49-F238E27FC236}">
                  <a16:creationId xmlns:a16="http://schemas.microsoft.com/office/drawing/2014/main" id="{6C0E7A88-FEDF-4C4F-A6B4-F7DDE9DE926A}"/>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59" name="Freeform 32">
                <a:extLst>
                  <a:ext uri="{FF2B5EF4-FFF2-40B4-BE49-F238E27FC236}">
                    <a16:creationId xmlns:a16="http://schemas.microsoft.com/office/drawing/2014/main" id="{AE94B3EE-D5C0-4BDE-B6AA-7599F0486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33">
                <a:extLst>
                  <a:ext uri="{FF2B5EF4-FFF2-40B4-BE49-F238E27FC236}">
                    <a16:creationId xmlns:a16="http://schemas.microsoft.com/office/drawing/2014/main" id="{5EF110E8-C00D-454E-8F3A-ECF2D356676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34">
                <a:extLst>
                  <a:ext uri="{FF2B5EF4-FFF2-40B4-BE49-F238E27FC236}">
                    <a16:creationId xmlns:a16="http://schemas.microsoft.com/office/drawing/2014/main" id="{BFC5F327-6927-4F35-9AF6-C45527BB451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35">
                <a:extLst>
                  <a:ext uri="{FF2B5EF4-FFF2-40B4-BE49-F238E27FC236}">
                    <a16:creationId xmlns:a16="http://schemas.microsoft.com/office/drawing/2014/main" id="{BF2D314D-AEDE-418D-9702-D3CDB98C30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36">
                <a:extLst>
                  <a:ext uri="{FF2B5EF4-FFF2-40B4-BE49-F238E27FC236}">
                    <a16:creationId xmlns:a16="http://schemas.microsoft.com/office/drawing/2014/main" id="{64FD07F8-3CA6-4209-9A9E-30609FE9A36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37">
                <a:extLst>
                  <a:ext uri="{FF2B5EF4-FFF2-40B4-BE49-F238E27FC236}">
                    <a16:creationId xmlns:a16="http://schemas.microsoft.com/office/drawing/2014/main" id="{AB0AE24D-CD49-4B57-82E0-780F62AE4F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38">
                <a:extLst>
                  <a:ext uri="{FF2B5EF4-FFF2-40B4-BE49-F238E27FC236}">
                    <a16:creationId xmlns:a16="http://schemas.microsoft.com/office/drawing/2014/main" id="{66803AF8-6368-45E6-A0B7-C0C4CFFEEB5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39">
                <a:extLst>
                  <a:ext uri="{FF2B5EF4-FFF2-40B4-BE49-F238E27FC236}">
                    <a16:creationId xmlns:a16="http://schemas.microsoft.com/office/drawing/2014/main" id="{B4761E05-2792-472B-A814-9616151CF3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40">
                <a:extLst>
                  <a:ext uri="{FF2B5EF4-FFF2-40B4-BE49-F238E27FC236}">
                    <a16:creationId xmlns:a16="http://schemas.microsoft.com/office/drawing/2014/main" id="{40B6A261-9427-4E70-9564-048AD009BD8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Rectangle 41">
                <a:extLst>
                  <a:ext uri="{FF2B5EF4-FFF2-40B4-BE49-F238E27FC236}">
                    <a16:creationId xmlns:a16="http://schemas.microsoft.com/office/drawing/2014/main" id="{68BFDFBE-2286-4123-9436-E1DF84AF494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97" name="Picture 2">
            <a:extLst>
              <a:ext uri="{FF2B5EF4-FFF2-40B4-BE49-F238E27FC236}">
                <a16:creationId xmlns:a16="http://schemas.microsoft.com/office/drawing/2014/main" id="{5B3DE270-418F-47A7-B311-C4D876041DC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CA5DFDB-7535-BD94-604A-16A0483612E7}"/>
              </a:ext>
            </a:extLst>
          </p:cNvPr>
          <p:cNvSpPr>
            <a:spLocks noGrp="1"/>
          </p:cNvSpPr>
          <p:nvPr>
            <p:ph type="title"/>
          </p:nvPr>
        </p:nvSpPr>
        <p:spPr>
          <a:xfrm>
            <a:off x="8036041" y="618518"/>
            <a:ext cx="3281003" cy="1478570"/>
          </a:xfrm>
        </p:spPr>
        <p:txBody>
          <a:bodyPr vert="horz" lIns="91440" tIns="45720" rIns="91440" bIns="45720" rtlCol="0" anchor="b">
            <a:normAutofit/>
          </a:bodyPr>
          <a:lstStyle/>
          <a:p>
            <a:r>
              <a:rPr lang="en-US" sz="2800" dirty="0">
                <a:solidFill>
                  <a:srgbClr val="FFFFFF"/>
                </a:solidFill>
              </a:rPr>
              <a:t>	SURVEY</a:t>
            </a:r>
            <a:br>
              <a:rPr lang="en-US" sz="2800" dirty="0">
                <a:solidFill>
                  <a:srgbClr val="FFFFFF"/>
                </a:solidFill>
              </a:rPr>
            </a:br>
            <a:endParaRPr lang="en-US" sz="2800" dirty="0">
              <a:solidFill>
                <a:srgbClr val="FFFFFF"/>
              </a:solidFill>
            </a:endParaRPr>
          </a:p>
        </p:txBody>
      </p:sp>
      <p:sp useBgFill="1">
        <p:nvSpPr>
          <p:cNvPr id="99" name="Round Diagonal Corner Rectangle 11">
            <a:extLst>
              <a:ext uri="{FF2B5EF4-FFF2-40B4-BE49-F238E27FC236}">
                <a16:creationId xmlns:a16="http://schemas.microsoft.com/office/drawing/2014/main" id="{A1351C6B-7343-451F-AB4A-1CE294A4E9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Cartoon checklist and pencil">
            <a:extLst>
              <a:ext uri="{FF2B5EF4-FFF2-40B4-BE49-F238E27FC236}">
                <a16:creationId xmlns:a16="http://schemas.microsoft.com/office/drawing/2014/main" id="{FE238433-43B6-4556-45F2-5BB495BFFE2F}"/>
              </a:ext>
            </a:extLst>
          </p:cNvPr>
          <p:cNvPicPr>
            <a:picLocks noGrp="1" noChangeAspect="1"/>
          </p:cNvPicPr>
          <p:nvPr>
            <p:ph sz="half" idx="1"/>
          </p:nvPr>
        </p:nvPicPr>
        <p:blipFill>
          <a:blip r:embed="rId3"/>
          <a:stretch>
            <a:fillRect/>
          </a:stretch>
        </p:blipFill>
        <p:spPr>
          <a:xfrm>
            <a:off x="1123648" y="1137621"/>
            <a:ext cx="6103062" cy="4577297"/>
          </a:xfrm>
          <a:prstGeom prst="rect">
            <a:avLst/>
          </a:prstGeom>
        </p:spPr>
      </p:pic>
      <p:sp>
        <p:nvSpPr>
          <p:cNvPr id="4" name="Content Placeholder 3">
            <a:extLst>
              <a:ext uri="{FF2B5EF4-FFF2-40B4-BE49-F238E27FC236}">
                <a16:creationId xmlns:a16="http://schemas.microsoft.com/office/drawing/2014/main" id="{EA7597BF-C260-1F0C-A243-0433BC5698A4}"/>
              </a:ext>
            </a:extLst>
          </p:cNvPr>
          <p:cNvSpPr>
            <a:spLocks noGrp="1"/>
          </p:cNvSpPr>
          <p:nvPr>
            <p:ph sz="half" idx="2"/>
          </p:nvPr>
        </p:nvSpPr>
        <p:spPr>
          <a:xfrm>
            <a:off x="8036041" y="2249487"/>
            <a:ext cx="3281004" cy="3541714"/>
          </a:xfrm>
        </p:spPr>
        <p:txBody>
          <a:bodyPr vert="horz" lIns="91440" tIns="45720" rIns="91440" bIns="45720" rtlCol="0">
            <a:normAutofit/>
          </a:bodyPr>
          <a:lstStyle/>
          <a:p>
            <a:endParaRPr lang="en-US" sz="1800" dirty="0">
              <a:solidFill>
                <a:srgbClr val="FFFFFF"/>
              </a:solidFill>
            </a:endParaRPr>
          </a:p>
          <a:p>
            <a:endParaRPr lang="en-US" sz="1800" dirty="0">
              <a:solidFill>
                <a:srgbClr val="FFFFFF"/>
              </a:solidFill>
            </a:endParaRPr>
          </a:p>
          <a:p>
            <a:r>
              <a:rPr lang="en-US" sz="1800" dirty="0">
                <a:solidFill>
                  <a:srgbClr val="FFFFFF"/>
                </a:solidFill>
              </a:rPr>
              <a:t>If you haven’t had an opportunity yet, please fill out the brief survey</a:t>
            </a:r>
          </a:p>
        </p:txBody>
      </p:sp>
    </p:spTree>
    <p:extLst>
      <p:ext uri="{BB962C8B-B14F-4D97-AF65-F5344CB8AC3E}">
        <p14:creationId xmlns:p14="http://schemas.microsoft.com/office/powerpoint/2010/main" val="35648106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37"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138" name="Group 1032">
            <a:extLst>
              <a:ext uri="{FF2B5EF4-FFF2-40B4-BE49-F238E27FC236}">
                <a16:creationId xmlns:a16="http://schemas.microsoft.com/office/drawing/2014/main" id="{EB95AFDF-FA7D-4311-9C65-6D507D92F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34" name="Group 1033">
              <a:extLst>
                <a:ext uri="{FF2B5EF4-FFF2-40B4-BE49-F238E27FC236}">
                  <a16:creationId xmlns:a16="http://schemas.microsoft.com/office/drawing/2014/main" id="{9A5CCD98-20C1-4404-B788-FDA92F8A4403}"/>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46"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47"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8"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9"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0"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1"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2"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3"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4"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5"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6"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7"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58"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9"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0"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1"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2"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63"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4"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5"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6"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7"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8"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9"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70"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71"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72"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035" name="Group 1034">
              <a:extLst>
                <a:ext uri="{FF2B5EF4-FFF2-40B4-BE49-F238E27FC236}">
                  <a16:creationId xmlns:a16="http://schemas.microsoft.com/office/drawing/2014/main" id="{A8C19883-37FB-437C-A3AA-89AA6239D3A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36"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37"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38"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39"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0"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1"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2"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3"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4"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5"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1139" name="Rectangle 1073">
            <a:extLst>
              <a:ext uri="{FF2B5EF4-FFF2-40B4-BE49-F238E27FC236}">
                <a16:creationId xmlns:a16="http://schemas.microsoft.com/office/drawing/2014/main" id="{C2E4E997-8672-4FFD-B8EC-9932A8E471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076"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257B1BE3-1714-CBA6-402D-C457B21DAE1C}"/>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sz="3200"/>
              <a:t>Music in the air</a:t>
            </a:r>
          </a:p>
        </p:txBody>
      </p:sp>
      <p:sp>
        <p:nvSpPr>
          <p:cNvPr id="4" name="Content Placeholder 3">
            <a:extLst>
              <a:ext uri="{FF2B5EF4-FFF2-40B4-BE49-F238E27FC236}">
                <a16:creationId xmlns:a16="http://schemas.microsoft.com/office/drawing/2014/main" id="{340F562A-64B3-D2C7-74D6-5F99CA2398F8}"/>
              </a:ext>
            </a:extLst>
          </p:cNvPr>
          <p:cNvSpPr>
            <a:spLocks noGrp="1"/>
          </p:cNvSpPr>
          <p:nvPr>
            <p:ph sz="half" idx="2"/>
          </p:nvPr>
        </p:nvSpPr>
        <p:spPr>
          <a:xfrm>
            <a:off x="1141412" y="1801813"/>
            <a:ext cx="4459287" cy="4412720"/>
          </a:xfrm>
        </p:spPr>
        <p:txBody>
          <a:bodyPr vert="horz" lIns="91440" tIns="45720" rIns="91440" bIns="45720" rtlCol="0">
            <a:normAutofit/>
          </a:bodyPr>
          <a:lstStyle/>
          <a:p>
            <a:r>
              <a:rPr lang="en-US" sz="2000" dirty="0"/>
              <a:t>Be the face of Rotary Club of Plymouth</a:t>
            </a:r>
          </a:p>
          <a:p>
            <a:r>
              <a:rPr lang="en-US" sz="2000" dirty="0"/>
              <a:t>Promote Rotary Programs</a:t>
            </a:r>
          </a:p>
          <a:p>
            <a:r>
              <a:rPr lang="en-US" sz="2000" dirty="0" smtClean="0"/>
              <a:t>Arrive </a:t>
            </a:r>
            <a:r>
              <a:rPr lang="en-US" sz="2000" dirty="0"/>
              <a:t>at 6:30</a:t>
            </a:r>
          </a:p>
          <a:p>
            <a:r>
              <a:rPr lang="en-US" sz="2000" dirty="0" smtClean="0"/>
              <a:t>Need </a:t>
            </a:r>
            <a:r>
              <a:rPr lang="en-US" sz="2000" dirty="0"/>
              <a:t>a </a:t>
            </a:r>
            <a:r>
              <a:rPr lang="en-US" sz="2000" dirty="0" smtClean="0"/>
              <a:t>coordinator</a:t>
            </a:r>
          </a:p>
          <a:p>
            <a:endParaRPr lang="en-US" sz="2000" dirty="0"/>
          </a:p>
          <a:p>
            <a:r>
              <a:rPr lang="en-US" sz="2000" dirty="0" smtClean="0"/>
              <a:t>June 16</a:t>
            </a:r>
            <a:r>
              <a:rPr lang="en-US" sz="2000" baseline="30000" dirty="0" smtClean="0"/>
              <a:t>th</a:t>
            </a:r>
            <a:r>
              <a:rPr lang="en-US" sz="2000" dirty="0" smtClean="0"/>
              <a:t>, July 21</a:t>
            </a:r>
            <a:r>
              <a:rPr lang="en-US" sz="2000" baseline="30000" dirty="0" smtClean="0"/>
              <a:t>st</a:t>
            </a:r>
            <a:r>
              <a:rPr lang="en-US" sz="2000" dirty="0" smtClean="0"/>
              <a:t>, August 18</a:t>
            </a:r>
            <a:r>
              <a:rPr lang="en-US" sz="2000" baseline="30000" dirty="0" smtClean="0"/>
              <a:t>th</a:t>
            </a:r>
            <a:endParaRPr lang="en-US" sz="2000" dirty="0" smtClean="0"/>
          </a:p>
          <a:p>
            <a:r>
              <a:rPr lang="en-US" sz="2000" dirty="0" smtClean="0"/>
              <a:t>No regular meeting that day. Instead, meet at Rotary Park for Fellowship, then go to concert</a:t>
            </a:r>
            <a:endParaRPr lang="en-US" sz="2000" dirty="0"/>
          </a:p>
          <a:p>
            <a:endParaRPr lang="en-US" sz="2000" dirty="0"/>
          </a:p>
          <a:p>
            <a:endParaRPr lang="en-US" sz="2000" dirty="0"/>
          </a:p>
        </p:txBody>
      </p:sp>
      <p:pic>
        <p:nvPicPr>
          <p:cNvPr id="1026" name="Picture 2" descr="2023 MITA schedule UPDATE">
            <a:extLst>
              <a:ext uri="{FF2B5EF4-FFF2-40B4-BE49-F238E27FC236}">
                <a16:creationId xmlns:a16="http://schemas.microsoft.com/office/drawing/2014/main" id="{3AAB80F9-FDA6-4241-BB7F-000EA9B9FCD7}"/>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6370241" y="206477"/>
            <a:ext cx="5138301" cy="6651523"/>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40" name="Group 1077">
            <a:extLst>
              <a:ext uri="{FF2B5EF4-FFF2-40B4-BE49-F238E27FC236}">
                <a16:creationId xmlns:a16="http://schemas.microsoft.com/office/drawing/2014/main" id="{453E4DEE-E996-40F8-8635-0FF43D7348F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79"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80"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1"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2"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3"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4"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5"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6"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7"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8"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9"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0"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91"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2"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3"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4"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5"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96"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7"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8"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9"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0"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1"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2"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3"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4"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5"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2463171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55F38-0677-6645-D93A-4AE7FA0DE2BA}"/>
              </a:ext>
            </a:extLst>
          </p:cNvPr>
          <p:cNvSpPr>
            <a:spLocks noGrp="1"/>
          </p:cNvSpPr>
          <p:nvPr>
            <p:ph type="title"/>
          </p:nvPr>
        </p:nvSpPr>
        <p:spPr/>
        <p:txBody>
          <a:bodyPr/>
          <a:lstStyle/>
          <a:p>
            <a:r>
              <a:rPr lang="en-US" dirty="0"/>
              <a:t>Centennial museum project</a:t>
            </a:r>
          </a:p>
        </p:txBody>
      </p:sp>
      <p:sp>
        <p:nvSpPr>
          <p:cNvPr id="3" name="Content Placeholder 2">
            <a:extLst>
              <a:ext uri="{FF2B5EF4-FFF2-40B4-BE49-F238E27FC236}">
                <a16:creationId xmlns:a16="http://schemas.microsoft.com/office/drawing/2014/main" id="{3C8FE14D-3AB3-35BC-D26A-E911888A15A4}"/>
              </a:ext>
            </a:extLst>
          </p:cNvPr>
          <p:cNvSpPr>
            <a:spLocks noGrp="1"/>
          </p:cNvSpPr>
          <p:nvPr>
            <p:ph sz="half" idx="1"/>
          </p:nvPr>
        </p:nvSpPr>
        <p:spPr/>
        <p:txBody>
          <a:bodyPr/>
          <a:lstStyle/>
          <a:p>
            <a:r>
              <a:rPr lang="en-US" dirty="0"/>
              <a:t>NEEDED</a:t>
            </a:r>
          </a:p>
          <a:p>
            <a:pPr lvl="1"/>
            <a:r>
              <a:rPr lang="en-US" dirty="0"/>
              <a:t>Broadcasters from 60s, 70s, 80s.</a:t>
            </a:r>
          </a:p>
          <a:p>
            <a:pPr lvl="1"/>
            <a:r>
              <a:rPr lang="en-US" dirty="0"/>
              <a:t>Artifacts</a:t>
            </a:r>
          </a:p>
          <a:p>
            <a:pPr lvl="1"/>
            <a:r>
              <a:rPr lang="en-US" dirty="0"/>
              <a:t>Pictures</a:t>
            </a:r>
          </a:p>
          <a:p>
            <a:pPr lvl="1"/>
            <a:r>
              <a:rPr lang="en-US" dirty="0"/>
              <a:t>President gavels</a:t>
            </a:r>
          </a:p>
          <a:p>
            <a:pPr lvl="1"/>
            <a:r>
              <a:rPr lang="en-US" dirty="0"/>
              <a:t>Broadcaster Writers – You are writing history.  Be specific, name names, provide dates members joined</a:t>
            </a:r>
          </a:p>
          <a:p>
            <a:endParaRPr lang="en-US" dirty="0"/>
          </a:p>
        </p:txBody>
      </p:sp>
      <p:pic>
        <p:nvPicPr>
          <p:cNvPr id="6" name="Content Placeholder 5" descr="A picture containing roof&#10;&#10;Description automatically generated">
            <a:extLst>
              <a:ext uri="{FF2B5EF4-FFF2-40B4-BE49-F238E27FC236}">
                <a16:creationId xmlns:a16="http://schemas.microsoft.com/office/drawing/2014/main" id="{6F7D9E7B-5F73-96CB-106C-4CBB03ACDC09}"/>
              </a:ext>
            </a:extLst>
          </p:cNvPr>
          <p:cNvPicPr>
            <a:picLocks noGrp="1" noChangeAspect="1"/>
          </p:cNvPicPr>
          <p:nvPr>
            <p:ph sz="half" idx="2"/>
          </p:nvPr>
        </p:nvPicPr>
        <p:blipFill>
          <a:blip r:embed="rId2">
            <a:extLst>
              <a:ext uri="{837473B0-CC2E-450A-ABE3-18F120FF3D39}">
                <a1611:picAttrSrcUrl xmlns:a1611="http://schemas.microsoft.com/office/drawing/2016/11/main" xmlns="" r:id="rId3"/>
              </a:ext>
            </a:extLst>
          </a:blip>
          <a:stretch>
            <a:fillRect/>
          </a:stretch>
        </p:blipFill>
        <p:spPr>
          <a:xfrm>
            <a:off x="6397112" y="2406005"/>
            <a:ext cx="5054218" cy="2805091"/>
          </a:xfrm>
        </p:spPr>
      </p:pic>
      <p:sp>
        <p:nvSpPr>
          <p:cNvPr id="7" name="TextBox 6">
            <a:extLst>
              <a:ext uri="{FF2B5EF4-FFF2-40B4-BE49-F238E27FC236}">
                <a16:creationId xmlns:a16="http://schemas.microsoft.com/office/drawing/2014/main" id="{A22DA089-A8B9-7053-246D-78887DD11815}"/>
              </a:ext>
            </a:extLst>
          </p:cNvPr>
          <p:cNvSpPr txBox="1"/>
          <p:nvPr/>
        </p:nvSpPr>
        <p:spPr>
          <a:xfrm>
            <a:off x="7695406" y="4527836"/>
            <a:ext cx="1828800" cy="369332"/>
          </a:xfrm>
          <a:prstGeom prst="rect">
            <a:avLst/>
          </a:prstGeom>
          <a:noFill/>
        </p:spPr>
        <p:txBody>
          <a:bodyPr wrap="square" rtlCol="0">
            <a:spAutoFit/>
          </a:bodyPr>
          <a:lstStyle/>
          <a:p>
            <a:r>
              <a:rPr lang="en-US" sz="900">
                <a:hlinkClick r:id="rId3" tooltip="https://www.historians.org/publications-and-directories/perspectives-on-history/october-2017/data-management-plans-for-historians-how-to-document-and-protect-your-research"/>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527751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5"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2057" name="Group 2056">
            <a:extLst>
              <a:ext uri="{FF2B5EF4-FFF2-40B4-BE49-F238E27FC236}">
                <a16:creationId xmlns:a16="http://schemas.microsoft.com/office/drawing/2014/main" id="{EB95AFDF-FA7D-4311-9C65-6D507D92F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058" name="Group 2057">
              <a:extLst>
                <a:ext uri="{FF2B5EF4-FFF2-40B4-BE49-F238E27FC236}">
                  <a16:creationId xmlns:a16="http://schemas.microsoft.com/office/drawing/2014/main" id="{9A5CCD98-20C1-4404-B788-FDA92F8A4403}"/>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070"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71"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2"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3"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4"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5"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6"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7"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8"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9"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0"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1"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082"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3"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4"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5"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6"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87"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8"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9"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0"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1"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2"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3"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4"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5"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6"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2059" name="Group 2058">
              <a:extLst>
                <a:ext uri="{FF2B5EF4-FFF2-40B4-BE49-F238E27FC236}">
                  <a16:creationId xmlns:a16="http://schemas.microsoft.com/office/drawing/2014/main" id="{A8C19883-37FB-437C-A3AA-89AA6239D3A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060"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1"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2"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3"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4"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5"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6"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7"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8"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9"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p:nvSpPr>
          <p:cNvPr id="2098" name="Rectangle 2097">
            <a:extLst>
              <a:ext uri="{FF2B5EF4-FFF2-40B4-BE49-F238E27FC236}">
                <a16:creationId xmlns:a16="http://schemas.microsoft.com/office/drawing/2014/main" id="{046B922C-5BA7-4973-B12F-71A509E4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2100" name="Group 2099">
            <a:extLst>
              <a:ext uri="{FF2B5EF4-FFF2-40B4-BE49-F238E27FC236}">
                <a16:creationId xmlns:a16="http://schemas.microsoft.com/office/drawing/2014/main" id="{96D34D8D-9EE9-4659-8C22-7551A95F96F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2101" name="Group 2100">
              <a:extLst>
                <a:ext uri="{FF2B5EF4-FFF2-40B4-BE49-F238E27FC236}">
                  <a16:creationId xmlns:a16="http://schemas.microsoft.com/office/drawing/2014/main" id="{3CA93C16-1147-4EB3-B4E7-3C43102494D0}"/>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13" name="Rectangle 5">
                <a:extLst>
                  <a:ext uri="{FF2B5EF4-FFF2-40B4-BE49-F238E27FC236}">
                    <a16:creationId xmlns:a16="http://schemas.microsoft.com/office/drawing/2014/main" id="{C4779968-92AF-4B85-8C27-EBBFE1D69904}"/>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14" name="Freeform 6">
                <a:extLst>
                  <a:ext uri="{FF2B5EF4-FFF2-40B4-BE49-F238E27FC236}">
                    <a16:creationId xmlns:a16="http://schemas.microsoft.com/office/drawing/2014/main" id="{2C43E18D-7024-4F17-A664-E23BFBC12B7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5" name="Freeform 7">
                <a:extLst>
                  <a:ext uri="{FF2B5EF4-FFF2-40B4-BE49-F238E27FC236}">
                    <a16:creationId xmlns:a16="http://schemas.microsoft.com/office/drawing/2014/main" id="{CA2ACEBA-081B-4B0B-AFB1-C596B834FDA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6" name="Freeform 8">
                <a:extLst>
                  <a:ext uri="{FF2B5EF4-FFF2-40B4-BE49-F238E27FC236}">
                    <a16:creationId xmlns:a16="http://schemas.microsoft.com/office/drawing/2014/main" id="{2AFBB163-514B-493A-983F-8BE96848F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7" name="Freeform 9">
                <a:extLst>
                  <a:ext uri="{FF2B5EF4-FFF2-40B4-BE49-F238E27FC236}">
                    <a16:creationId xmlns:a16="http://schemas.microsoft.com/office/drawing/2014/main" id="{7720326C-7DB1-4745-9015-3FA6990855B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8" name="Freeform 10">
                <a:extLst>
                  <a:ext uri="{FF2B5EF4-FFF2-40B4-BE49-F238E27FC236}">
                    <a16:creationId xmlns:a16="http://schemas.microsoft.com/office/drawing/2014/main" id="{01D5FBDC-A284-440B-8D5F-84287B0A25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9" name="Freeform 11">
                <a:extLst>
                  <a:ext uri="{FF2B5EF4-FFF2-40B4-BE49-F238E27FC236}">
                    <a16:creationId xmlns:a16="http://schemas.microsoft.com/office/drawing/2014/main" id="{517CE611-1CB0-442B-8998-98487209B0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0" name="Freeform 12">
                <a:extLst>
                  <a:ext uri="{FF2B5EF4-FFF2-40B4-BE49-F238E27FC236}">
                    <a16:creationId xmlns:a16="http://schemas.microsoft.com/office/drawing/2014/main" id="{EF0F0E46-9222-4FCF-A79E-9B4953C6F07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1" name="Freeform 13">
                <a:extLst>
                  <a:ext uri="{FF2B5EF4-FFF2-40B4-BE49-F238E27FC236}">
                    <a16:creationId xmlns:a16="http://schemas.microsoft.com/office/drawing/2014/main" id="{371A87C3-0804-4AB9-8EAD-FBFF597ED82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2" name="Freeform 14">
                <a:extLst>
                  <a:ext uri="{FF2B5EF4-FFF2-40B4-BE49-F238E27FC236}">
                    <a16:creationId xmlns:a16="http://schemas.microsoft.com/office/drawing/2014/main" id="{89F39433-8BC3-48D6-B705-F951DBDAAB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3" name="Freeform 15">
                <a:extLst>
                  <a:ext uri="{FF2B5EF4-FFF2-40B4-BE49-F238E27FC236}">
                    <a16:creationId xmlns:a16="http://schemas.microsoft.com/office/drawing/2014/main" id="{AE671C9D-E91C-4143-A422-273B2F53F69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4" name="Line 16">
                <a:extLst>
                  <a:ext uri="{FF2B5EF4-FFF2-40B4-BE49-F238E27FC236}">
                    <a16:creationId xmlns:a16="http://schemas.microsoft.com/office/drawing/2014/main" id="{83A72EA3-8833-41C6-9333-6A04C1C08DF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125" name="Freeform 17">
                <a:extLst>
                  <a:ext uri="{FF2B5EF4-FFF2-40B4-BE49-F238E27FC236}">
                    <a16:creationId xmlns:a16="http://schemas.microsoft.com/office/drawing/2014/main" id="{2C0D7AAB-DC9C-4B37-A50E-A7185DE92E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6" name="Freeform 18">
                <a:extLst>
                  <a:ext uri="{FF2B5EF4-FFF2-40B4-BE49-F238E27FC236}">
                    <a16:creationId xmlns:a16="http://schemas.microsoft.com/office/drawing/2014/main" id="{6E7D9D6B-3455-4363-934B-FA2D682931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7" name="Freeform 19">
                <a:extLst>
                  <a:ext uri="{FF2B5EF4-FFF2-40B4-BE49-F238E27FC236}">
                    <a16:creationId xmlns:a16="http://schemas.microsoft.com/office/drawing/2014/main" id="{FFFFCA54-2217-4DAE-B791-4A6CA7DE0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8" name="Freeform 20">
                <a:extLst>
                  <a:ext uri="{FF2B5EF4-FFF2-40B4-BE49-F238E27FC236}">
                    <a16:creationId xmlns:a16="http://schemas.microsoft.com/office/drawing/2014/main" id="{BAE43BA5-C104-4FBB-B1C6-C210D3CC532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9" name="Rectangle 21">
                <a:extLst>
                  <a:ext uri="{FF2B5EF4-FFF2-40B4-BE49-F238E27FC236}">
                    <a16:creationId xmlns:a16="http://schemas.microsoft.com/office/drawing/2014/main" id="{3BDB2330-DF01-460D-83FB-00C37965CD5A}"/>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30" name="Freeform 22">
                <a:extLst>
                  <a:ext uri="{FF2B5EF4-FFF2-40B4-BE49-F238E27FC236}">
                    <a16:creationId xmlns:a16="http://schemas.microsoft.com/office/drawing/2014/main" id="{51261093-9B7F-4406-B2F8-0F5BE7676A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1" name="Freeform 23">
                <a:extLst>
                  <a:ext uri="{FF2B5EF4-FFF2-40B4-BE49-F238E27FC236}">
                    <a16:creationId xmlns:a16="http://schemas.microsoft.com/office/drawing/2014/main" id="{9971E195-2AB6-4CB6-9BD7-A8407B5C809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2" name="Freeform 24">
                <a:extLst>
                  <a:ext uri="{FF2B5EF4-FFF2-40B4-BE49-F238E27FC236}">
                    <a16:creationId xmlns:a16="http://schemas.microsoft.com/office/drawing/2014/main" id="{A3D843E7-8A86-4676-9C98-DECE0DFF67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3" name="Freeform 25">
                <a:extLst>
                  <a:ext uri="{FF2B5EF4-FFF2-40B4-BE49-F238E27FC236}">
                    <a16:creationId xmlns:a16="http://schemas.microsoft.com/office/drawing/2014/main" id="{FAF42817-AB3E-40FA-997F-EAC1411F465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4" name="Freeform 26">
                <a:extLst>
                  <a:ext uri="{FF2B5EF4-FFF2-40B4-BE49-F238E27FC236}">
                    <a16:creationId xmlns:a16="http://schemas.microsoft.com/office/drawing/2014/main" id="{50ED3298-A6DC-4825-93B1-68DB8CB629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5" name="Freeform 27">
                <a:extLst>
                  <a:ext uri="{FF2B5EF4-FFF2-40B4-BE49-F238E27FC236}">
                    <a16:creationId xmlns:a16="http://schemas.microsoft.com/office/drawing/2014/main" id="{2B951778-3B6B-4BB9-9D89-2ED650C820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6" name="Freeform 28">
                <a:extLst>
                  <a:ext uri="{FF2B5EF4-FFF2-40B4-BE49-F238E27FC236}">
                    <a16:creationId xmlns:a16="http://schemas.microsoft.com/office/drawing/2014/main" id="{8F3ED9A8-A83F-463A-8C2E-E83977D9A9C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7" name="Freeform 29">
                <a:extLst>
                  <a:ext uri="{FF2B5EF4-FFF2-40B4-BE49-F238E27FC236}">
                    <a16:creationId xmlns:a16="http://schemas.microsoft.com/office/drawing/2014/main" id="{9A0C113E-781D-4083-86C0-EC936092D27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8" name="Freeform 30">
                <a:extLst>
                  <a:ext uri="{FF2B5EF4-FFF2-40B4-BE49-F238E27FC236}">
                    <a16:creationId xmlns:a16="http://schemas.microsoft.com/office/drawing/2014/main" id="{B63D60EF-1E99-4D4C-BF11-AAF8ABEB86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9" name="Freeform 31">
                <a:extLst>
                  <a:ext uri="{FF2B5EF4-FFF2-40B4-BE49-F238E27FC236}">
                    <a16:creationId xmlns:a16="http://schemas.microsoft.com/office/drawing/2014/main" id="{50403E41-7079-49EA-8D0B-4F678552D9B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2102" name="Group 2101">
              <a:extLst>
                <a:ext uri="{FF2B5EF4-FFF2-40B4-BE49-F238E27FC236}">
                  <a16:creationId xmlns:a16="http://schemas.microsoft.com/office/drawing/2014/main" id="{E3B2C458-4D37-49A0-A94E-D516E05C3CC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2103" name="Freeform 32">
                <a:extLst>
                  <a:ext uri="{FF2B5EF4-FFF2-40B4-BE49-F238E27FC236}">
                    <a16:creationId xmlns:a16="http://schemas.microsoft.com/office/drawing/2014/main" id="{C1B10016-E0C4-4526-A466-9911541D26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4" name="Freeform 33">
                <a:extLst>
                  <a:ext uri="{FF2B5EF4-FFF2-40B4-BE49-F238E27FC236}">
                    <a16:creationId xmlns:a16="http://schemas.microsoft.com/office/drawing/2014/main" id="{D574C3F0-FC2B-43A3-94B2-75D305FBF7D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5" name="Freeform 34">
                <a:extLst>
                  <a:ext uri="{FF2B5EF4-FFF2-40B4-BE49-F238E27FC236}">
                    <a16:creationId xmlns:a16="http://schemas.microsoft.com/office/drawing/2014/main" id="{D92A5F66-F404-433B-BDBE-5E0DFF40D65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6" name="Freeform 35">
                <a:extLst>
                  <a:ext uri="{FF2B5EF4-FFF2-40B4-BE49-F238E27FC236}">
                    <a16:creationId xmlns:a16="http://schemas.microsoft.com/office/drawing/2014/main" id="{0A0BDF81-64CC-431D-81B1-A21938C054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7" name="Freeform 36">
                <a:extLst>
                  <a:ext uri="{FF2B5EF4-FFF2-40B4-BE49-F238E27FC236}">
                    <a16:creationId xmlns:a16="http://schemas.microsoft.com/office/drawing/2014/main" id="{42871530-50EC-42C2-879A-AE8154DADC0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8" name="Freeform 37">
                <a:extLst>
                  <a:ext uri="{FF2B5EF4-FFF2-40B4-BE49-F238E27FC236}">
                    <a16:creationId xmlns:a16="http://schemas.microsoft.com/office/drawing/2014/main" id="{53AF2F2A-B148-4906-B90D-6E22239784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9" name="Freeform 38">
                <a:extLst>
                  <a:ext uri="{FF2B5EF4-FFF2-40B4-BE49-F238E27FC236}">
                    <a16:creationId xmlns:a16="http://schemas.microsoft.com/office/drawing/2014/main" id="{9A79EAA4-6F5D-4A2C-B688-CD29C2217C0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0" name="Freeform 39">
                <a:extLst>
                  <a:ext uri="{FF2B5EF4-FFF2-40B4-BE49-F238E27FC236}">
                    <a16:creationId xmlns:a16="http://schemas.microsoft.com/office/drawing/2014/main" id="{B9CE5833-22CF-4408-9338-4B7749FEA3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1" name="Freeform 40">
                <a:extLst>
                  <a:ext uri="{FF2B5EF4-FFF2-40B4-BE49-F238E27FC236}">
                    <a16:creationId xmlns:a16="http://schemas.microsoft.com/office/drawing/2014/main" id="{316A985A-7ADD-4BEE-A7B6-E5B49E1839E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2" name="Rectangle 41">
                <a:extLst>
                  <a:ext uri="{FF2B5EF4-FFF2-40B4-BE49-F238E27FC236}">
                    <a16:creationId xmlns:a16="http://schemas.microsoft.com/office/drawing/2014/main" id="{352CFA3F-5CFE-412E-9196-C966F34579D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pic>
        <p:nvPicPr>
          <p:cNvPr id="2141" name="Picture 2">
            <a:extLst>
              <a:ext uri="{FF2B5EF4-FFF2-40B4-BE49-F238E27FC236}">
                <a16:creationId xmlns:a16="http://schemas.microsoft.com/office/drawing/2014/main" id="{2FB01CCF-839B-4126-9BF9-132C64D8A1A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22C6EE71-CC6E-0D5C-EC2C-51333A0437CB}"/>
              </a:ext>
            </a:extLst>
          </p:cNvPr>
          <p:cNvSpPr>
            <a:spLocks noGrp="1"/>
          </p:cNvSpPr>
          <p:nvPr>
            <p:ph type="title"/>
          </p:nvPr>
        </p:nvSpPr>
        <p:spPr>
          <a:xfrm>
            <a:off x="5128643" y="618518"/>
            <a:ext cx="6188402" cy="1478570"/>
          </a:xfrm>
        </p:spPr>
        <p:txBody>
          <a:bodyPr vert="horz" lIns="91440" tIns="45720" rIns="91440" bIns="45720" rtlCol="0" anchor="ctr">
            <a:normAutofit/>
          </a:bodyPr>
          <a:lstStyle/>
          <a:p>
            <a:r>
              <a:rPr lang="en-US" dirty="0">
                <a:solidFill>
                  <a:srgbClr val="FFFFFF"/>
                </a:solidFill>
              </a:rPr>
              <a:t>Canada Here we come!</a:t>
            </a:r>
          </a:p>
        </p:txBody>
      </p:sp>
      <p:sp useBgFill="1">
        <p:nvSpPr>
          <p:cNvPr id="2143" name="Round Diagonal Corner Rectangle 6">
            <a:extLst>
              <a:ext uri="{FF2B5EF4-FFF2-40B4-BE49-F238E27FC236}">
                <a16:creationId xmlns:a16="http://schemas.microsoft.com/office/drawing/2014/main" id="{F2B1468C-8227-4785-8776-7BDBDDF08F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579" y="808057"/>
            <a:ext cx="3821429" cy="5234394"/>
          </a:xfrm>
          <a:prstGeom prst="round2DiagRect">
            <a:avLst>
              <a:gd name="adj1" fmla="val 11323"/>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9F793CCA-4FD0-675D-E1AE-D6170994DEA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159655" y="1137621"/>
            <a:ext cx="3112561" cy="457729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B983C3A-E7A1-20DB-A753-99B69E029E5E}"/>
              </a:ext>
            </a:extLst>
          </p:cNvPr>
          <p:cNvSpPr>
            <a:spLocks noGrp="1"/>
          </p:cNvSpPr>
          <p:nvPr>
            <p:ph sz="half" idx="2"/>
          </p:nvPr>
        </p:nvSpPr>
        <p:spPr>
          <a:xfrm>
            <a:off x="5128642" y="2249487"/>
            <a:ext cx="6483129" cy="3541714"/>
          </a:xfrm>
        </p:spPr>
        <p:txBody>
          <a:bodyPr vert="horz" lIns="91440" tIns="45720" rIns="91440" bIns="45720" rtlCol="0">
            <a:normAutofit fontScale="92500" lnSpcReduction="10000"/>
          </a:bodyPr>
          <a:lstStyle/>
          <a:p>
            <a:r>
              <a:rPr lang="en-US" dirty="0">
                <a:solidFill>
                  <a:srgbClr val="FFFFFF"/>
                </a:solidFill>
              </a:rPr>
              <a:t>Help Russ Jones kick off his DG year</a:t>
            </a:r>
          </a:p>
          <a:p>
            <a:r>
              <a:rPr lang="en-US" dirty="0">
                <a:solidFill>
                  <a:srgbClr val="FFFFFF"/>
                </a:solidFill>
              </a:rPr>
              <a:t>Receive the Home of the District Governor banner</a:t>
            </a:r>
          </a:p>
          <a:p>
            <a:r>
              <a:rPr lang="en-US" dirty="0">
                <a:solidFill>
                  <a:srgbClr val="FFFFFF"/>
                </a:solidFill>
              </a:rPr>
              <a:t>Tuesday, June 27</a:t>
            </a:r>
          </a:p>
          <a:p>
            <a:r>
              <a:rPr lang="en-US" dirty="0">
                <a:solidFill>
                  <a:srgbClr val="FFFFFF"/>
                </a:solidFill>
              </a:rPr>
              <a:t>Red Pop &amp; Sunflower Seeds at 5:30</a:t>
            </a:r>
          </a:p>
          <a:p>
            <a:r>
              <a:rPr lang="en-US" dirty="0">
                <a:solidFill>
                  <a:srgbClr val="FFFFFF"/>
                </a:solidFill>
              </a:rPr>
              <a:t>Dinner at  7:00</a:t>
            </a:r>
          </a:p>
          <a:p>
            <a:r>
              <a:rPr lang="en-US" dirty="0">
                <a:solidFill>
                  <a:srgbClr val="FFFFFF"/>
                </a:solidFill>
              </a:rPr>
              <a:t>RSVP to Penny by June 6</a:t>
            </a:r>
          </a:p>
          <a:p>
            <a:r>
              <a:rPr lang="en-US" dirty="0">
                <a:solidFill>
                  <a:srgbClr val="FFFFFF"/>
                </a:solidFill>
              </a:rPr>
              <a:t>Working on a bus! </a:t>
            </a:r>
            <a:r>
              <a:rPr lang="en-US">
                <a:solidFill>
                  <a:srgbClr val="FFFFFF"/>
                </a:solidFill>
              </a:rPr>
              <a:t>Depart at 4:00?</a:t>
            </a: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5938705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1;-1;-1;-2"/>
</p:tagLst>
</file>

<file path=ppt/tags/tag11.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1;-1;-1;-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2"/>
  <p:tag name="COLORS" val="LightGray;-1;-2;-2;-1;-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2"/>
  <p:tag name="COLORS" val="Violet;-1;-1;-1;-1;-2"/>
</p:tagLst>
</file>

<file path=ppt/tags/tag5.xml><?xml version="1.0" encoding="utf-8"?>
<p:tagLst xmlns:a="http://schemas.openxmlformats.org/drawingml/2006/main" xmlns:r="http://schemas.openxmlformats.org/officeDocument/2006/relationships" xmlns:p="http://schemas.openxmlformats.org/presentationml/2006/main">
  <p:tag name="COLORSETCLASSNAME" val="ColorSet2"/>
  <p:tag name="COLORS" val="Magenta;-1;-1;-1;-1;-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1;-1;-1;-2"/>
</p:tagLst>
</file>

<file path=ppt/tags/tag7.xml><?xml version="1.0" encoding="utf-8"?>
<p:tagLst xmlns:a="http://schemas.openxmlformats.org/drawingml/2006/main" xmlns:r="http://schemas.openxmlformats.org/officeDocument/2006/relationships" xmlns:p="http://schemas.openxmlformats.org/presentationml/2006/main">
  <p:tag name="COLORSETCLASSNAME" val="ColorSet2"/>
  <p:tag name="COLORS" val="Black;-1;-2;-2;-1;-2"/>
</p:tagLst>
</file>

<file path=ppt/tags/tag8.xml><?xml version="1.0" encoding="utf-8"?>
<p:tagLst xmlns:a="http://schemas.openxmlformats.org/drawingml/2006/main" xmlns:r="http://schemas.openxmlformats.org/officeDocument/2006/relationships" xmlns:p="http://schemas.openxmlformats.org/presentationml/2006/main">
  <p:tag name="COLORSETCLASSNAME" val="ColorSet2"/>
  <p:tag name="COLORS" val="Magenta;-1;-1;-1;-1;-2"/>
</p:tagLst>
</file>

<file path=ppt/tags/tag9.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1;-1;-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sch 2022">
  <a:themeElements>
    <a:clrScheme name="Bosch Blau">
      <a:dk1>
        <a:sysClr val="windowText" lastClr="000000"/>
      </a:dk1>
      <a:lt1>
        <a:sysClr val="window" lastClr="FFFFFF"/>
      </a:lt1>
      <a:dk2>
        <a:srgbClr val="424C58"/>
      </a:dk2>
      <a:lt2>
        <a:srgbClr val="B2B3B5"/>
      </a:lt2>
      <a:accent1>
        <a:srgbClr val="007BC0"/>
      </a:accent1>
      <a:accent2>
        <a:srgbClr val="004975"/>
      </a:accent2>
      <a:accent3>
        <a:srgbClr val="007BC0"/>
      </a:accent3>
      <a:accent4>
        <a:srgbClr val="004975"/>
      </a:accent4>
      <a:accent5>
        <a:srgbClr val="007BC0"/>
      </a:accent5>
      <a:accent6>
        <a:srgbClr val="004975"/>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algn="l" defTabSz="914400" eaLnBrk="1" fontAlgn="auto" latinLnBrk="0" hangingPunct="1">
          <a:spcBef>
            <a:spcPts val="500"/>
          </a:spcBef>
          <a:spcAft>
            <a:spcPts val="0"/>
          </a:spcAft>
          <a:buClrTx/>
          <a:buSzTx/>
          <a:buFontTx/>
          <a:buNone/>
          <a:tabLst/>
          <a:defRPr kumimoji="0" sz="1800" b="0" i="0" u="none" strike="noStrike" kern="0" cap="none" spc="0" normalizeH="0" baseline="0" noProof="0" smtClean="0">
            <a:ln>
              <a:noFill/>
            </a:ln>
            <a:solidFill>
              <a:srgbClr val="000000"/>
            </a:solidFill>
            <a:effectLst/>
            <a:uLnTx/>
            <a:uFillTx/>
          </a:defRPr>
        </a:defPPr>
      </a:lstStyle>
    </a:txDef>
  </a:objectDefaults>
  <a:extraClrSchemeLst/>
  <a:custClrLst>
    <a:custClr name="Bosch Red 50">
      <a:srgbClr val="ED0007"/>
    </a:custClr>
    <a:custClr name="Bosch Purple 40">
      <a:srgbClr val="9E2896"/>
    </a:custClr>
    <a:custClr name="Bosch Purple 20">
      <a:srgbClr val="551151"/>
    </a:custClr>
    <a:custClr name="Bosch Blue 50">
      <a:srgbClr val="007BC0"/>
    </a:custClr>
    <a:custClr name="Bosch Blue 30">
      <a:srgbClr val="004975"/>
    </a:custClr>
    <a:custClr name="Bosch Turquoise 50">
      <a:srgbClr val="18837E"/>
    </a:custClr>
    <a:custClr name="Bosch Turquoise 30">
      <a:srgbClr val="0A4F4B"/>
    </a:custClr>
    <a:custClr name="Bosch Green 50">
      <a:srgbClr val="00884A"/>
    </a:custClr>
    <a:custClr name="Bosch Green 30">
      <a:srgbClr val="00512A"/>
    </a:custClr>
    <a:custClr name="Bosch Gray 50">
      <a:srgbClr val="71767C"/>
    </a:custClr>
  </a:custClrLst>
  <a:extLst>
    <a:ext uri="{05A4C25C-085E-4340-85A3-A5531E510DB2}">
      <thm15:themeFamily xmlns:thm15="http://schemas.microsoft.com/office/thememl/2012/main" name="template1.potx" id="{52924039-0E61-4818-99E1-D362E68D7D91}" vid="{B6C1A3BA-AF47-4731-9FD9-D2E65E1AD312}"/>
    </a:ext>
  </a:extLst>
</a:theme>
</file>

<file path=ppt/theme/theme4.xml><?xml version="1.0" encoding="utf-8"?>
<a:theme xmlns:a="http://schemas.openxmlformats.org/drawingml/2006/main" name="1_Bosch NG">
  <a:themeElements>
    <a:clrScheme name="Bosch Blau">
      <a:dk1>
        <a:sysClr val="windowText" lastClr="000000"/>
      </a:dk1>
      <a:lt1>
        <a:sysClr val="window" lastClr="FFFFFF"/>
      </a:lt1>
      <a:dk2>
        <a:srgbClr val="424C58"/>
      </a:dk2>
      <a:lt2>
        <a:srgbClr val="B2B3B5"/>
      </a:lt2>
      <a:accent1>
        <a:srgbClr val="007BC0"/>
      </a:accent1>
      <a:accent2>
        <a:srgbClr val="004975"/>
      </a:accent2>
      <a:accent3>
        <a:srgbClr val="007BC0"/>
      </a:accent3>
      <a:accent4>
        <a:srgbClr val="004975"/>
      </a:accent4>
      <a:accent5>
        <a:srgbClr val="007BC0"/>
      </a:accent5>
      <a:accent6>
        <a:srgbClr val="004975"/>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algn="l" defTabSz="914400" eaLnBrk="1" fontAlgn="auto" latinLnBrk="0" hangingPunct="1">
          <a:spcBef>
            <a:spcPts val="500"/>
          </a:spcBef>
          <a:spcAft>
            <a:spcPts val="0"/>
          </a:spcAft>
          <a:buClrTx/>
          <a:buSzTx/>
          <a:buFontTx/>
          <a:buNone/>
          <a:tabLst/>
          <a:defRPr kumimoji="0" sz="1800" b="0" i="0" u="none" strike="noStrike" kern="0" cap="none" spc="0" normalizeH="0" baseline="0" noProof="0" smtClean="0">
            <a:ln>
              <a:noFill/>
            </a:ln>
            <a:solidFill>
              <a:srgbClr val="000000"/>
            </a:solidFill>
            <a:effectLst/>
            <a:uLnTx/>
            <a:uFillTx/>
          </a:defRPr>
        </a:defPPr>
      </a:lstStyle>
    </a:txDef>
  </a:objectDefaults>
  <a:extraClrSchemeLst/>
  <a:custClrLst>
    <a:custClr name="Bosch Red 50">
      <a:srgbClr val="ED0007"/>
    </a:custClr>
    <a:custClr name="Bosch Purple 40">
      <a:srgbClr val="9E2896"/>
    </a:custClr>
    <a:custClr name="Bosch Purple 20">
      <a:srgbClr val="551151"/>
    </a:custClr>
    <a:custClr name="Bosch Blue 50">
      <a:srgbClr val="007BC0"/>
    </a:custClr>
    <a:custClr name="Bosch Blue 30">
      <a:srgbClr val="004975"/>
    </a:custClr>
    <a:custClr name="Bosch Turquoise 50">
      <a:srgbClr val="18837E"/>
    </a:custClr>
    <a:custClr name="Bosch Turquoise 30">
      <a:srgbClr val="0A4F4B"/>
    </a:custClr>
    <a:custClr name="Bosch Green 50">
      <a:srgbClr val="00884A"/>
    </a:custClr>
    <a:custClr name="Bosch Green 30">
      <a:srgbClr val="00512A"/>
    </a:custClr>
    <a:custClr name="Bosch Gray 50">
      <a:srgbClr val="71767C"/>
    </a:custClr>
  </a:custClrLst>
  <a:extLst>
    <a:ext uri="{05A4C25C-085E-4340-85A3-A5531E510DB2}">
      <thm15:themeFamily xmlns:thm15="http://schemas.microsoft.com/office/thememl/2012/main" name="template1.potx" id="{52779E17-DA50-4443-9CCA-C57129DBFB53}" vid="{CBD1DA7C-47F9-4AE4-B1E4-E762B597D2F3}"/>
    </a:ext>
  </a:extLst>
</a:theme>
</file>

<file path=ppt/theme/theme5.xml><?xml version="1.0" encoding="utf-8"?>
<a:theme xmlns:a="http://schemas.openxmlformats.org/drawingml/2006/main" name="1_Bosch 2022">
  <a:themeElements>
    <a:clrScheme name="Bosch Blau">
      <a:dk1>
        <a:sysClr val="windowText" lastClr="000000"/>
      </a:dk1>
      <a:lt1>
        <a:sysClr val="window" lastClr="FFFFFF"/>
      </a:lt1>
      <a:dk2>
        <a:srgbClr val="424C58"/>
      </a:dk2>
      <a:lt2>
        <a:srgbClr val="B2B3B5"/>
      </a:lt2>
      <a:accent1>
        <a:srgbClr val="007BC0"/>
      </a:accent1>
      <a:accent2>
        <a:srgbClr val="004975"/>
      </a:accent2>
      <a:accent3>
        <a:srgbClr val="007BC0"/>
      </a:accent3>
      <a:accent4>
        <a:srgbClr val="004975"/>
      </a:accent4>
      <a:accent5>
        <a:srgbClr val="007BC0"/>
      </a:accent5>
      <a:accent6>
        <a:srgbClr val="004975"/>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algn="l" defTabSz="914400" eaLnBrk="1" fontAlgn="auto" latinLnBrk="0" hangingPunct="1">
          <a:spcBef>
            <a:spcPts val="500"/>
          </a:spcBef>
          <a:spcAft>
            <a:spcPts val="0"/>
          </a:spcAft>
          <a:buClrTx/>
          <a:buSzTx/>
          <a:buFontTx/>
          <a:buNone/>
          <a:tabLst/>
          <a:defRPr kumimoji="0" sz="1800" b="0" i="0" u="none" strike="noStrike" kern="0" cap="none" spc="0" normalizeH="0" baseline="0" noProof="0" smtClean="0">
            <a:ln>
              <a:noFill/>
            </a:ln>
            <a:solidFill>
              <a:srgbClr val="000000"/>
            </a:solidFill>
            <a:effectLst/>
            <a:uLnTx/>
            <a:uFillTx/>
          </a:defRPr>
        </a:defPPr>
      </a:lstStyle>
    </a:txDef>
  </a:objectDefaults>
  <a:extraClrSchemeLst/>
  <a:custClrLst>
    <a:custClr name="Bosch Red 50">
      <a:srgbClr val="ED0007"/>
    </a:custClr>
    <a:custClr name="Bosch Purple 40">
      <a:srgbClr val="9E2896"/>
    </a:custClr>
    <a:custClr name="Bosch Purple 20">
      <a:srgbClr val="551151"/>
    </a:custClr>
    <a:custClr name="Bosch Blue 50">
      <a:srgbClr val="007BC0"/>
    </a:custClr>
    <a:custClr name="Bosch Blue 30">
      <a:srgbClr val="004975"/>
    </a:custClr>
    <a:custClr name="Bosch Turquoise 50">
      <a:srgbClr val="18837E"/>
    </a:custClr>
    <a:custClr name="Bosch Turquoise 30">
      <a:srgbClr val="0A4F4B"/>
    </a:custClr>
    <a:custClr name="Bosch Green 50">
      <a:srgbClr val="00884A"/>
    </a:custClr>
    <a:custClr name="Bosch Green 30">
      <a:srgbClr val="00512A"/>
    </a:custClr>
    <a:custClr name="Bosch Gray 50">
      <a:srgbClr val="71767C"/>
    </a:custClr>
  </a:custClrLst>
  <a:extLst>
    <a:ext uri="{05A4C25C-085E-4340-85A3-A5531E510DB2}">
      <thm15:themeFamily xmlns:thm15="http://schemas.microsoft.com/office/thememl/2012/main" name="template1.potx" id="{52924039-0E61-4818-99E1-D362E68D7D91}" vid="{B6C1A3BA-AF47-4731-9FD9-D2E65E1AD312}"/>
    </a:ext>
  </a:extLst>
</a:theme>
</file>

<file path=ppt/theme/theme6.xml><?xml version="1.0" encoding="utf-8"?>
<a:theme xmlns:a="http://schemas.openxmlformats.org/drawingml/2006/main" name="2_Bosch 2022">
  <a:themeElements>
    <a:clrScheme name="Bosch Blau">
      <a:dk1>
        <a:sysClr val="windowText" lastClr="000000"/>
      </a:dk1>
      <a:lt1>
        <a:sysClr val="window" lastClr="FFFFFF"/>
      </a:lt1>
      <a:dk2>
        <a:srgbClr val="424C58"/>
      </a:dk2>
      <a:lt2>
        <a:srgbClr val="B2B3B5"/>
      </a:lt2>
      <a:accent1>
        <a:srgbClr val="007BC0"/>
      </a:accent1>
      <a:accent2>
        <a:srgbClr val="004975"/>
      </a:accent2>
      <a:accent3>
        <a:srgbClr val="007BC0"/>
      </a:accent3>
      <a:accent4>
        <a:srgbClr val="004975"/>
      </a:accent4>
      <a:accent5>
        <a:srgbClr val="007BC0"/>
      </a:accent5>
      <a:accent6>
        <a:srgbClr val="004975"/>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algn="l" defTabSz="914400" eaLnBrk="1" fontAlgn="auto" latinLnBrk="0" hangingPunct="1">
          <a:spcBef>
            <a:spcPts val="500"/>
          </a:spcBef>
          <a:spcAft>
            <a:spcPts val="0"/>
          </a:spcAft>
          <a:buClrTx/>
          <a:buSzTx/>
          <a:buFontTx/>
          <a:buNone/>
          <a:tabLst/>
          <a:defRPr kumimoji="0" sz="1800" b="0" i="0" u="none" strike="noStrike" kern="0" cap="none" spc="0" normalizeH="0" baseline="0" noProof="0" smtClean="0">
            <a:ln>
              <a:noFill/>
            </a:ln>
            <a:solidFill>
              <a:srgbClr val="000000"/>
            </a:solidFill>
            <a:effectLst/>
            <a:uLnTx/>
            <a:uFillTx/>
          </a:defRPr>
        </a:defPPr>
      </a:lstStyle>
    </a:txDef>
  </a:objectDefaults>
  <a:extraClrSchemeLst/>
  <a:custClrLst>
    <a:custClr name="Bosch Red 50">
      <a:srgbClr val="ED0007"/>
    </a:custClr>
    <a:custClr name="Bosch Purple 40">
      <a:srgbClr val="9E2896"/>
    </a:custClr>
    <a:custClr name="Bosch Purple 20">
      <a:srgbClr val="551151"/>
    </a:custClr>
    <a:custClr name="Bosch Blue 50">
      <a:srgbClr val="007BC0"/>
    </a:custClr>
    <a:custClr name="Bosch Blue 30">
      <a:srgbClr val="004975"/>
    </a:custClr>
    <a:custClr name="Bosch Turquoise 50">
      <a:srgbClr val="18837E"/>
    </a:custClr>
    <a:custClr name="Bosch Turquoise 30">
      <a:srgbClr val="0A4F4B"/>
    </a:custClr>
    <a:custClr name="Bosch Green 50">
      <a:srgbClr val="00884A"/>
    </a:custClr>
    <a:custClr name="Bosch Green 30">
      <a:srgbClr val="00512A"/>
    </a:custClr>
    <a:custClr name="Bosch Gray 50">
      <a:srgbClr val="71767C"/>
    </a:custClr>
  </a:custClrLst>
  <a:extLst>
    <a:ext uri="{05A4C25C-085E-4340-85A3-A5531E510DB2}">
      <thm15:themeFamily xmlns:thm15="http://schemas.microsoft.com/office/thememl/2012/main" name="template1.potx" id="{52924039-0E61-4818-99E1-D362E68D7D91}" vid="{B6C1A3BA-AF47-4731-9FD9-D2E65E1AD31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12408</TotalTime>
  <Words>1012</Words>
  <Application>Microsoft Office PowerPoint</Application>
  <PresentationFormat>Widescreen</PresentationFormat>
  <Paragraphs>209</Paragraphs>
  <Slides>25</Slides>
  <Notes>7</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25</vt:i4>
      </vt:variant>
    </vt:vector>
  </HeadingPairs>
  <TitlesOfParts>
    <vt:vector size="43" baseType="lpstr">
      <vt:lpstr>Arial</vt:lpstr>
      <vt:lpstr>Bosch Office Sans</vt:lpstr>
      <vt:lpstr>Calibri</vt:lpstr>
      <vt:lpstr>Calibri Light</vt:lpstr>
      <vt:lpstr>Minion Pro</vt:lpstr>
      <vt:lpstr>Symbol</vt:lpstr>
      <vt:lpstr>Times New Roman</vt:lpstr>
      <vt:lpstr>Trebuchet MS</vt:lpstr>
      <vt:lpstr>Tw Cen MT</vt:lpstr>
      <vt:lpstr>Wingdings</vt:lpstr>
      <vt:lpstr>Wingdings 3</vt:lpstr>
      <vt:lpstr>Circuit</vt:lpstr>
      <vt:lpstr>Custom Design</vt:lpstr>
      <vt:lpstr>Bosch 2022</vt:lpstr>
      <vt:lpstr>1_Bosch NG</vt:lpstr>
      <vt:lpstr>1_Bosch 2022</vt:lpstr>
      <vt:lpstr>2_Bosch 2022</vt:lpstr>
      <vt:lpstr>think-cell Slide</vt:lpstr>
      <vt:lpstr>Rotary Club of Plymouth </vt:lpstr>
      <vt:lpstr>PowerPoint Presentation</vt:lpstr>
      <vt:lpstr>Welcome to rotary! </vt:lpstr>
      <vt:lpstr>Lunch signup</vt:lpstr>
      <vt:lpstr>It’s Lunch Time</vt:lpstr>
      <vt:lpstr> SURVEY </vt:lpstr>
      <vt:lpstr>Music in the air</vt:lpstr>
      <vt:lpstr>Centennial museum project</vt:lpstr>
      <vt:lpstr>Canada Here we come!</vt:lpstr>
      <vt:lpstr>Post Office Food Drive for Salvation Army</vt:lpstr>
      <vt:lpstr>Get these dates on your calendar</vt:lpstr>
      <vt:lpstr>Paul Harris Fellow &amp; Introduction of Speaker</vt:lpstr>
      <vt:lpstr>Diversity, Equity and Inclusion Bosch North America</vt:lpstr>
      <vt:lpstr>Introduction</vt:lpstr>
      <vt:lpstr>Our DEI Journey</vt:lpstr>
      <vt:lpstr>What is DEI?</vt:lpstr>
      <vt:lpstr>The Diversity Pyramid</vt:lpstr>
      <vt:lpstr>What is Diversity?</vt:lpstr>
      <vt:lpstr>Our Balanced Approach</vt:lpstr>
      <vt:lpstr>Why We Value DEI</vt:lpstr>
      <vt:lpstr>Inclusion versus Belonging</vt:lpstr>
      <vt:lpstr>PowerPoint Presentation</vt:lpstr>
      <vt:lpstr>PowerPoint Presentation</vt:lpstr>
      <vt:lpstr>50/50 DRAWING</vt:lpstr>
      <vt:lpstr>Four Way Test  Of the things we think, Say AND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Rotary Club of Plymouth</dc:title>
  <dc:creator>Penny Joy</dc:creator>
  <cp:lastModifiedBy>RCP</cp:lastModifiedBy>
  <cp:revision>40</cp:revision>
  <dcterms:created xsi:type="dcterms:W3CDTF">2022-07-13T20:00:47Z</dcterms:created>
  <dcterms:modified xsi:type="dcterms:W3CDTF">2023-05-05T16:19:46Z</dcterms:modified>
</cp:coreProperties>
</file>